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4a" ContentType="audio/mp4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</p:sldMasterIdLst>
  <p:notesMasterIdLst>
    <p:notesMasterId r:id="rId27"/>
  </p:notesMasterIdLst>
  <p:sldIdLst>
    <p:sldId id="256" r:id="rId2"/>
    <p:sldId id="258" r:id="rId3"/>
    <p:sldId id="313" r:id="rId4"/>
    <p:sldId id="264" r:id="rId5"/>
    <p:sldId id="312" r:id="rId6"/>
    <p:sldId id="263" r:id="rId7"/>
    <p:sldId id="311" r:id="rId8"/>
    <p:sldId id="314" r:id="rId9"/>
    <p:sldId id="316" r:id="rId10"/>
    <p:sldId id="315" r:id="rId11"/>
    <p:sldId id="335" r:id="rId12"/>
    <p:sldId id="318" r:id="rId13"/>
    <p:sldId id="336" r:id="rId14"/>
    <p:sldId id="342" r:id="rId15"/>
    <p:sldId id="343" r:id="rId16"/>
    <p:sldId id="320" r:id="rId17"/>
    <p:sldId id="326" r:id="rId18"/>
    <p:sldId id="349" r:id="rId19"/>
    <p:sldId id="322" r:id="rId20"/>
    <p:sldId id="348" r:id="rId21"/>
    <p:sldId id="345" r:id="rId22"/>
    <p:sldId id="346" r:id="rId23"/>
    <p:sldId id="347" r:id="rId24"/>
    <p:sldId id="324" r:id="rId25"/>
    <p:sldId id="325" r:id="rId26"/>
  </p:sldIdLst>
  <p:sldSz cx="9144000" cy="5143500" type="screen16x9"/>
  <p:notesSz cx="6858000" cy="9144000"/>
  <p:embeddedFontLst>
    <p:embeddedFont>
      <p:font typeface="HY헤드라인M" panose="02030600000101010101" pitchFamily="18" charset="-127"/>
      <p:regular r:id="rId28"/>
      <p:bold r:id="rId29"/>
      <p:italic r:id="rId30"/>
      <p:boldItalic r:id="rId31"/>
    </p:embeddedFont>
    <p:embeddedFont>
      <p:font typeface="맑은 고딕" panose="020B0503020000020004" pitchFamily="34" charset="-127"/>
      <p:regular r:id="rId32"/>
      <p:bold r:id="rId33"/>
    </p:embeddedFont>
    <p:embeddedFont>
      <p:font typeface="Open Sans" panose="020B0606030504020204" pitchFamily="34" charset="0"/>
      <p:regular r:id="rId34"/>
      <p:bold r:id="rId35"/>
      <p:italic r:id="rId36"/>
      <p:boldItalic r:id="rId37"/>
    </p:embeddedFont>
    <p:embeddedFont>
      <p:font typeface="Overpass Black" pitchFamily="2" charset="0"/>
      <p:bold r:id="rId38"/>
      <p:italic r:id="rId39"/>
      <p:boldItalic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김 동호" initials="김동" lastIdx="1" clrIdx="0">
    <p:extLst>
      <p:ext uri="{19B8F6BF-5375-455C-9EA6-DF929625EA0E}">
        <p15:presenceInfo xmlns:p15="http://schemas.microsoft.com/office/powerpoint/2012/main" userId="a3ea9d9a2ddc0cb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450D9C6-7839-4397-80EB-C6CE930E0815}">
  <a:tblStyle styleId="{6450D9C6-7839-4397-80EB-C6CE930E081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320" autoAdjust="0"/>
    <p:restoredTop sz="92245" autoAdjust="0"/>
  </p:normalViewPr>
  <p:slideViewPr>
    <p:cSldViewPr snapToGrid="0">
      <p:cViewPr varScale="1">
        <p:scale>
          <a:sx n="157" d="100"/>
          <a:sy n="157" d="100"/>
        </p:scale>
        <p:origin x="107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2.fntdata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font" Target="fonts/font13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20" Type="http://schemas.openxmlformats.org/officeDocument/2006/relationships/slide" Target="slides/slide19.xml"/><Relationship Id="rId41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2" name="Google Shape;212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3" name="Google Shape;212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3" name="Google Shape;2393;ga7274a1822_0_7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4" name="Google Shape;2394;ga7274a1822_0_7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10000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3" name="Google Shape;2393;ga7274a1822_0_7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4" name="Google Shape;2394;ga7274a1822_0_7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24357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3" name="Google Shape;2393;ga7274a1822_0_7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4" name="Google Shape;2394;ga7274a1822_0_7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40138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3" name="Google Shape;2393;ga7274a1822_0_7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4" name="Google Shape;2394;ga7274a1822_0_7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491859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3" name="Google Shape;2393;ga7274a1822_0_7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4" name="Google Shape;2394;ga7274a1822_0_7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71969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3" name="Google Shape;2393;ga7274a1822_0_7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4" name="Google Shape;2394;ga7274a1822_0_7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55464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2" name="Google Shape;2182;ga7274a1822_0_4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3" name="Google Shape;2183;ga7274a1822_0_4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32049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5" name="Google Shape;2285;ga8768f9383_0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6" name="Google Shape;2286;ga8768f9383_0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123618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5" name="Google Shape;2285;ga8768f9383_0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6" name="Google Shape;2286;ga8768f9383_0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937413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5" name="Google Shape;2285;ga8768f9383_0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6" name="Google Shape;2286;ga8768f9383_0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64941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8" name="Google Shape;2138;ga7274a1822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9" name="Google Shape;2139;ga7274a1822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5" name="Google Shape;2285;ga8768f9383_0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6" name="Google Shape;2286;ga8768f9383_0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414229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2" name="Google Shape;2182;ga7274a1822_0_4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3" name="Google Shape;2183;ga7274a1822_0_4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372078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5" name="Google Shape;2175;ga7274a1822_0_3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6" name="Google Shape;2176;ga7274a1822_0_3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침입자 있을 때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299216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5" name="Google Shape;2175;ga7274a1822_0_3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6" name="Google Shape;2176;ga7274a1822_0_3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침입자 있을 때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2180786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4" name="Google Shape;2714;ga75a9251e8_1_4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5" name="Google Shape;2715;ga75a9251e8_1_4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840076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4" name="Google Shape;2714;ga75a9251e8_1_4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5" name="Google Shape;2715;ga75a9251e8_1_4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98807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2" name="Google Shape;2182;ga7274a1822_0_4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3" name="Google Shape;2183;ga7274a1822_0_4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43100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3" name="Google Shape;2243;ga7274a1822_0_6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4" name="Google Shape;2244;ga7274a1822_0_6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2" name="Google Shape;2182;ga7274a1822_0_4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3" name="Google Shape;2183;ga7274a1822_0_4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18021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3" name="Google Shape;2213;ga7274a1822_0_5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4" name="Google Shape;2214;ga7274a1822_0_5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2" name="Google Shape;2182;ga7274a1822_0_4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3" name="Google Shape;2183;ga7274a1822_0_4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16090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9" name="Google Shape;2189;ga7274a1822_0_5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0" name="Google Shape;2190;ga7274a1822_0_5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01232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2" name="Google Shape;2182;ga7274a1822_0_4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3" name="Google Shape;2183;ga7274a1822_0_4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25792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9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2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13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7.png"/><Relationship Id="rId5" Type="http://schemas.openxmlformats.org/officeDocument/2006/relationships/image" Target="../media/image7.png"/><Relationship Id="rId4" Type="http://schemas.openxmlformats.org/officeDocument/2006/relationships/image" Target="../media/image16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426500" y="1130675"/>
            <a:ext cx="62910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6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20000" y="3220225"/>
            <a:ext cx="7704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pic>
        <p:nvPicPr>
          <p:cNvPr id="11" name="Google Shape;11;p2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1326165" flipH="1">
            <a:off x="-1328945" y="-932567"/>
            <a:ext cx="3297389" cy="2276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>
          <a:blip r:embed="rId3">
            <a:alphaModFix amt="64000"/>
          </a:blip>
          <a:stretch>
            <a:fillRect/>
          </a:stretch>
        </p:blipFill>
        <p:spPr>
          <a:xfrm rot="2440329">
            <a:off x="6865875" y="-711275"/>
            <a:ext cx="3592175" cy="3021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2"/>
          <p:cNvPicPr preferRelativeResize="0"/>
          <p:nvPr/>
        </p:nvPicPr>
        <p:blipFill>
          <a:blip r:embed="rId4">
            <a:alphaModFix amt="67000"/>
          </a:blip>
          <a:stretch>
            <a:fillRect/>
          </a:stretch>
        </p:blipFill>
        <p:spPr>
          <a:xfrm rot="5400000" flipH="1">
            <a:off x="-1871711" y="-356575"/>
            <a:ext cx="2894875" cy="2593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2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1326165" flipH="1">
            <a:off x="-889245" y="3430558"/>
            <a:ext cx="3297389" cy="2276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2"/>
          <p:cNvPicPr preferRelativeResize="0"/>
          <p:nvPr/>
        </p:nvPicPr>
        <p:blipFill>
          <a:blip r:embed="rId5">
            <a:alphaModFix amt="82000"/>
          </a:blip>
          <a:stretch>
            <a:fillRect/>
          </a:stretch>
        </p:blipFill>
        <p:spPr>
          <a:xfrm rot="10670981">
            <a:off x="6959826" y="3022524"/>
            <a:ext cx="3632875" cy="29990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" name="Google Shape;16;p2"/>
          <p:cNvGrpSpPr/>
          <p:nvPr/>
        </p:nvGrpSpPr>
        <p:grpSpPr>
          <a:xfrm rot="-2700000">
            <a:off x="381980" y="2801012"/>
            <a:ext cx="1344349" cy="2469678"/>
            <a:chOff x="272875" y="1419395"/>
            <a:chExt cx="255950" cy="563168"/>
          </a:xfrm>
        </p:grpSpPr>
        <p:sp>
          <p:nvSpPr>
            <p:cNvPr id="17" name="Google Shape;17;p2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" name="Google Shape;52;p2"/>
          <p:cNvGrpSpPr/>
          <p:nvPr/>
        </p:nvGrpSpPr>
        <p:grpSpPr>
          <a:xfrm rot="-2700000">
            <a:off x="7112113" y="-364316"/>
            <a:ext cx="1344349" cy="1995327"/>
            <a:chOff x="272875" y="1527563"/>
            <a:chExt cx="255950" cy="455000"/>
          </a:xfrm>
        </p:grpSpPr>
        <p:sp>
          <p:nvSpPr>
            <p:cNvPr id="53" name="Google Shape;53;p2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" name="Google Shape;88;p2"/>
          <p:cNvSpPr/>
          <p:nvPr/>
        </p:nvSpPr>
        <p:spPr>
          <a:xfrm rot="10800000">
            <a:off x="4793599" y="4568874"/>
            <a:ext cx="2265082" cy="2165834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BLANK_1_1_1_2_1">
    <p:spTree>
      <p:nvGrpSpPr>
        <p:cNvPr id="1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4" name="Google Shape;1014;p19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-2343514" flipH="1">
            <a:off x="-1156226" y="-1467160"/>
            <a:ext cx="3297389" cy="22766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5" name="Google Shape;1015;p19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10162003" flipH="1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16" name="Google Shape;1016;p19"/>
          <p:cNvGrpSpPr/>
          <p:nvPr/>
        </p:nvGrpSpPr>
        <p:grpSpPr>
          <a:xfrm rot="-8099954">
            <a:off x="25750" y="-768875"/>
            <a:ext cx="1344367" cy="1995327"/>
            <a:chOff x="272875" y="1527563"/>
            <a:chExt cx="255950" cy="455000"/>
          </a:xfrm>
        </p:grpSpPr>
        <p:sp>
          <p:nvSpPr>
            <p:cNvPr id="1017" name="Google Shape;1017;p19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19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19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19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19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19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19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19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19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19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19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19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19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19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19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19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19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19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19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19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19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19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19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19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19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19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19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19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19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19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19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19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19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19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19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52" name="Google Shape;1052;p19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6814727" flipH="1">
            <a:off x="7454267" y="-1182806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3" name="Google Shape;1053;p19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-1136126">
            <a:off x="4365128" y="4231553"/>
            <a:ext cx="7605805" cy="283238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54" name="Google Shape;1054;p19"/>
          <p:cNvGrpSpPr/>
          <p:nvPr/>
        </p:nvGrpSpPr>
        <p:grpSpPr>
          <a:xfrm rot="3618644">
            <a:off x="7686877" y="3841497"/>
            <a:ext cx="1344356" cy="2469645"/>
            <a:chOff x="272875" y="1419395"/>
            <a:chExt cx="255950" cy="563168"/>
          </a:xfrm>
        </p:grpSpPr>
        <p:sp>
          <p:nvSpPr>
            <p:cNvPr id="1055" name="Google Shape;1055;p19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19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19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19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19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19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19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19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19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19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19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19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19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19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19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19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19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19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19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19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19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19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19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19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19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19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19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19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19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19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19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19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19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19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19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90" name="Google Shape;1090;p19"/>
          <p:cNvSpPr txBox="1">
            <a:spLocks noGrp="1"/>
          </p:cNvSpPr>
          <p:nvPr>
            <p:ph type="title"/>
          </p:nvPr>
        </p:nvSpPr>
        <p:spPr>
          <a:xfrm>
            <a:off x="720000" y="2586216"/>
            <a:ext cx="2336400" cy="8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91" name="Google Shape;1091;p19"/>
          <p:cNvSpPr txBox="1">
            <a:spLocks noGrp="1"/>
          </p:cNvSpPr>
          <p:nvPr>
            <p:ph type="subTitle" idx="1"/>
          </p:nvPr>
        </p:nvSpPr>
        <p:spPr>
          <a:xfrm>
            <a:off x="720000" y="3321129"/>
            <a:ext cx="2336400" cy="8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2" name="Google Shape;1092;p19"/>
          <p:cNvSpPr txBox="1">
            <a:spLocks noGrp="1"/>
          </p:cNvSpPr>
          <p:nvPr>
            <p:ph type="title" idx="2"/>
          </p:nvPr>
        </p:nvSpPr>
        <p:spPr>
          <a:xfrm>
            <a:off x="3403800" y="2586216"/>
            <a:ext cx="2336400" cy="8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93" name="Google Shape;1093;p19"/>
          <p:cNvSpPr txBox="1">
            <a:spLocks noGrp="1"/>
          </p:cNvSpPr>
          <p:nvPr>
            <p:ph type="subTitle" idx="3"/>
          </p:nvPr>
        </p:nvSpPr>
        <p:spPr>
          <a:xfrm>
            <a:off x="3403800" y="3321129"/>
            <a:ext cx="2336400" cy="8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4" name="Google Shape;1094;p19"/>
          <p:cNvSpPr txBox="1">
            <a:spLocks noGrp="1"/>
          </p:cNvSpPr>
          <p:nvPr>
            <p:ph type="title" idx="4"/>
          </p:nvPr>
        </p:nvSpPr>
        <p:spPr>
          <a:xfrm>
            <a:off x="6100400" y="2586209"/>
            <a:ext cx="2336400" cy="8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95" name="Google Shape;1095;p19"/>
          <p:cNvSpPr txBox="1">
            <a:spLocks noGrp="1"/>
          </p:cNvSpPr>
          <p:nvPr>
            <p:ph type="subTitle" idx="5"/>
          </p:nvPr>
        </p:nvSpPr>
        <p:spPr>
          <a:xfrm>
            <a:off x="6100400" y="3321129"/>
            <a:ext cx="2336400" cy="8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6" name="Google Shape;1096;p19"/>
          <p:cNvSpPr txBox="1">
            <a:spLocks noGrp="1"/>
          </p:cNvSpPr>
          <p:nvPr>
            <p:ph type="ctrTitle" idx="6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BLANK_1_1_1_1_2">
    <p:spTree>
      <p:nvGrpSpPr>
        <p:cNvPr id="1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" name="Google Shape;1184;p21"/>
          <p:cNvSpPr txBox="1">
            <a:spLocks noGrp="1"/>
          </p:cNvSpPr>
          <p:nvPr>
            <p:ph type="title"/>
          </p:nvPr>
        </p:nvSpPr>
        <p:spPr>
          <a:xfrm>
            <a:off x="1698617" y="1400049"/>
            <a:ext cx="2867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85" name="Google Shape;1185;p21"/>
          <p:cNvSpPr txBox="1">
            <a:spLocks noGrp="1"/>
          </p:cNvSpPr>
          <p:nvPr>
            <p:ph type="subTitle" idx="1"/>
          </p:nvPr>
        </p:nvSpPr>
        <p:spPr>
          <a:xfrm>
            <a:off x="1698617" y="2015470"/>
            <a:ext cx="2867100" cy="9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6" name="Google Shape;1186;p21"/>
          <p:cNvSpPr txBox="1">
            <a:spLocks noGrp="1"/>
          </p:cNvSpPr>
          <p:nvPr>
            <p:ph type="title" idx="2"/>
          </p:nvPr>
        </p:nvSpPr>
        <p:spPr>
          <a:xfrm flipH="1">
            <a:off x="4593236" y="1400049"/>
            <a:ext cx="2867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87" name="Google Shape;1187;p21"/>
          <p:cNvSpPr txBox="1">
            <a:spLocks noGrp="1"/>
          </p:cNvSpPr>
          <p:nvPr>
            <p:ph type="subTitle" idx="3"/>
          </p:nvPr>
        </p:nvSpPr>
        <p:spPr>
          <a:xfrm>
            <a:off x="4593236" y="2015470"/>
            <a:ext cx="2867100" cy="9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8" name="Google Shape;1188;p21"/>
          <p:cNvSpPr txBox="1">
            <a:spLocks noGrp="1"/>
          </p:cNvSpPr>
          <p:nvPr>
            <p:ph type="title" idx="4"/>
          </p:nvPr>
        </p:nvSpPr>
        <p:spPr>
          <a:xfrm>
            <a:off x="1698617" y="3004407"/>
            <a:ext cx="2867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89" name="Google Shape;1189;p21"/>
          <p:cNvSpPr txBox="1">
            <a:spLocks noGrp="1"/>
          </p:cNvSpPr>
          <p:nvPr>
            <p:ph type="subTitle" idx="5"/>
          </p:nvPr>
        </p:nvSpPr>
        <p:spPr>
          <a:xfrm>
            <a:off x="1698617" y="3619626"/>
            <a:ext cx="2867100" cy="9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0" name="Google Shape;1190;p21"/>
          <p:cNvSpPr txBox="1">
            <a:spLocks noGrp="1"/>
          </p:cNvSpPr>
          <p:nvPr>
            <p:ph type="title" idx="6"/>
          </p:nvPr>
        </p:nvSpPr>
        <p:spPr>
          <a:xfrm flipH="1">
            <a:off x="4593236" y="3004407"/>
            <a:ext cx="2867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91" name="Google Shape;1191;p21"/>
          <p:cNvSpPr txBox="1">
            <a:spLocks noGrp="1"/>
          </p:cNvSpPr>
          <p:nvPr>
            <p:ph type="subTitle" idx="7"/>
          </p:nvPr>
        </p:nvSpPr>
        <p:spPr>
          <a:xfrm>
            <a:off x="4593236" y="3619626"/>
            <a:ext cx="2867100" cy="9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192" name="Google Shape;1192;p21"/>
          <p:cNvPicPr preferRelativeResize="0"/>
          <p:nvPr/>
        </p:nvPicPr>
        <p:blipFill>
          <a:blip r:embed="rId2">
            <a:alphaModFix amt="47000"/>
          </a:blip>
          <a:stretch>
            <a:fillRect/>
          </a:stretch>
        </p:blipFill>
        <p:spPr>
          <a:xfrm rot="1331770">
            <a:off x="-1977764" y="3821949"/>
            <a:ext cx="2989902" cy="24682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93" name="Google Shape;1193;p21"/>
          <p:cNvGrpSpPr/>
          <p:nvPr/>
        </p:nvGrpSpPr>
        <p:grpSpPr>
          <a:xfrm rot="-987768">
            <a:off x="-733895" y="3875634"/>
            <a:ext cx="1344359" cy="1995308"/>
            <a:chOff x="272875" y="1527563"/>
            <a:chExt cx="255950" cy="455000"/>
          </a:xfrm>
        </p:grpSpPr>
        <p:sp>
          <p:nvSpPr>
            <p:cNvPr id="1194" name="Google Shape;1194;p21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21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21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21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21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21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21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21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21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21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21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21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21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21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21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21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21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21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21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21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21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21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21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21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21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21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21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21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21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21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21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21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21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21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21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29" name="Google Shape;1229;p21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>
            <a:off x="7809444" y="4139664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0" name="Google Shape;1230;p21"/>
          <p:cNvPicPr preferRelativeResize="0"/>
          <p:nvPr/>
        </p:nvPicPr>
        <p:blipFill>
          <a:blip r:embed="rId4">
            <a:alphaModFix amt="62000"/>
          </a:blip>
          <a:stretch>
            <a:fillRect/>
          </a:stretch>
        </p:blipFill>
        <p:spPr>
          <a:xfrm rot="9368145" flipH="1">
            <a:off x="-1509155" y="-1246007"/>
            <a:ext cx="2894870" cy="259332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31" name="Google Shape;1231;p21"/>
          <p:cNvGrpSpPr/>
          <p:nvPr/>
        </p:nvGrpSpPr>
        <p:grpSpPr>
          <a:xfrm rot="5400065">
            <a:off x="8667137" y="-1129839"/>
            <a:ext cx="1344377" cy="1995312"/>
            <a:chOff x="272875" y="1527563"/>
            <a:chExt cx="255950" cy="455000"/>
          </a:xfrm>
        </p:grpSpPr>
        <p:sp>
          <p:nvSpPr>
            <p:cNvPr id="1232" name="Google Shape;1232;p21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21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21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21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21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21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21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21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21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21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21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21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21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21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21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21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21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21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21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21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21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21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21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21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21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21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21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21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21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21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21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21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21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21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21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67" name="Google Shape;1267;p21"/>
          <p:cNvPicPr preferRelativeResize="0"/>
          <p:nvPr/>
        </p:nvPicPr>
        <p:blipFill>
          <a:blip r:embed="rId2">
            <a:alphaModFix amt="47000"/>
          </a:blip>
          <a:stretch>
            <a:fillRect/>
          </a:stretch>
        </p:blipFill>
        <p:spPr>
          <a:xfrm rot="-10643014">
            <a:off x="7943421" y="-1509312"/>
            <a:ext cx="2989903" cy="2468227"/>
          </a:xfrm>
          <a:prstGeom prst="rect">
            <a:avLst/>
          </a:prstGeom>
          <a:noFill/>
          <a:ln>
            <a:noFill/>
          </a:ln>
        </p:spPr>
      </p:pic>
      <p:sp>
        <p:nvSpPr>
          <p:cNvPr id="1268" name="Google Shape;1268;p21"/>
          <p:cNvSpPr txBox="1">
            <a:spLocks noGrp="1"/>
          </p:cNvSpPr>
          <p:nvPr>
            <p:ph type="ctrTitle" idx="8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269" name="Google Shape;1269;p21"/>
          <p:cNvSpPr/>
          <p:nvPr/>
        </p:nvSpPr>
        <p:spPr>
          <a:xfrm rot="-7373435">
            <a:off x="-1518218" y="3027895"/>
            <a:ext cx="2265005" cy="2165760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2">
    <p:spTree>
      <p:nvGrpSpPr>
        <p:cNvPr id="1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8" name="Google Shape;1538;p26"/>
          <p:cNvSpPr txBox="1">
            <a:spLocks noGrp="1"/>
          </p:cNvSpPr>
          <p:nvPr>
            <p:ph type="subTitle" idx="1"/>
          </p:nvPr>
        </p:nvSpPr>
        <p:spPr>
          <a:xfrm>
            <a:off x="544025" y="3120381"/>
            <a:ext cx="2286000" cy="47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endParaRPr/>
          </a:p>
        </p:txBody>
      </p:sp>
      <p:sp>
        <p:nvSpPr>
          <p:cNvPr id="1539" name="Google Shape;1539;p26"/>
          <p:cNvSpPr txBox="1">
            <a:spLocks noGrp="1"/>
          </p:cNvSpPr>
          <p:nvPr>
            <p:ph type="subTitle" idx="2"/>
          </p:nvPr>
        </p:nvSpPr>
        <p:spPr>
          <a:xfrm>
            <a:off x="544025" y="3429595"/>
            <a:ext cx="2286000" cy="84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40" name="Google Shape;1540;p26"/>
          <p:cNvSpPr txBox="1">
            <a:spLocks noGrp="1"/>
          </p:cNvSpPr>
          <p:nvPr>
            <p:ph type="subTitle" idx="3"/>
          </p:nvPr>
        </p:nvSpPr>
        <p:spPr>
          <a:xfrm>
            <a:off x="3147280" y="3120381"/>
            <a:ext cx="2467500" cy="47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endParaRPr/>
          </a:p>
        </p:txBody>
      </p:sp>
      <p:sp>
        <p:nvSpPr>
          <p:cNvPr id="1541" name="Google Shape;1541;p26"/>
          <p:cNvSpPr txBox="1">
            <a:spLocks noGrp="1"/>
          </p:cNvSpPr>
          <p:nvPr>
            <p:ph type="subTitle" idx="4"/>
          </p:nvPr>
        </p:nvSpPr>
        <p:spPr>
          <a:xfrm>
            <a:off x="3238030" y="3429595"/>
            <a:ext cx="2286000" cy="84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42" name="Google Shape;1542;p26"/>
          <p:cNvSpPr txBox="1">
            <a:spLocks noGrp="1"/>
          </p:cNvSpPr>
          <p:nvPr>
            <p:ph type="subTitle" idx="5"/>
          </p:nvPr>
        </p:nvSpPr>
        <p:spPr>
          <a:xfrm>
            <a:off x="5784651" y="3120381"/>
            <a:ext cx="2467500" cy="47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endParaRPr/>
          </a:p>
        </p:txBody>
      </p:sp>
      <p:sp>
        <p:nvSpPr>
          <p:cNvPr id="1543" name="Google Shape;1543;p26"/>
          <p:cNvSpPr txBox="1">
            <a:spLocks noGrp="1"/>
          </p:cNvSpPr>
          <p:nvPr>
            <p:ph type="subTitle" idx="6"/>
          </p:nvPr>
        </p:nvSpPr>
        <p:spPr>
          <a:xfrm>
            <a:off x="5875400" y="3429595"/>
            <a:ext cx="2286000" cy="84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44" name="Google Shape;1544;p26"/>
          <p:cNvSpPr txBox="1">
            <a:spLocks noGrp="1"/>
          </p:cNvSpPr>
          <p:nvPr>
            <p:ph type="title" hasCustomPrompt="1"/>
          </p:nvPr>
        </p:nvSpPr>
        <p:spPr>
          <a:xfrm>
            <a:off x="3450130" y="2341726"/>
            <a:ext cx="1861800" cy="54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545" name="Google Shape;1545;p26"/>
          <p:cNvSpPr txBox="1">
            <a:spLocks noGrp="1"/>
          </p:cNvSpPr>
          <p:nvPr>
            <p:ph type="title" idx="7" hasCustomPrompt="1"/>
          </p:nvPr>
        </p:nvSpPr>
        <p:spPr>
          <a:xfrm>
            <a:off x="6087501" y="2341726"/>
            <a:ext cx="1861800" cy="54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546" name="Google Shape;1546;p26"/>
          <p:cNvSpPr txBox="1">
            <a:spLocks noGrp="1"/>
          </p:cNvSpPr>
          <p:nvPr>
            <p:ph type="title" idx="8" hasCustomPrompt="1"/>
          </p:nvPr>
        </p:nvSpPr>
        <p:spPr>
          <a:xfrm>
            <a:off x="756125" y="2341726"/>
            <a:ext cx="1861800" cy="54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pic>
        <p:nvPicPr>
          <p:cNvPr id="1547" name="Google Shape;1547;p26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-2343514" flipH="1">
            <a:off x="-1641553" y="-1719908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48" name="Google Shape;1548;p26"/>
          <p:cNvGrpSpPr/>
          <p:nvPr/>
        </p:nvGrpSpPr>
        <p:grpSpPr>
          <a:xfrm rot="-8099954">
            <a:off x="-459577" y="-1021623"/>
            <a:ext cx="1344367" cy="1995327"/>
            <a:chOff x="272875" y="1527563"/>
            <a:chExt cx="255950" cy="455000"/>
          </a:xfrm>
        </p:grpSpPr>
        <p:sp>
          <p:nvSpPr>
            <p:cNvPr id="1549" name="Google Shape;1549;p26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26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26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26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26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26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26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26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26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26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26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26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26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26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26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26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26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26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26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26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26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26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26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26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26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26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26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26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26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26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26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26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26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26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26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584" name="Google Shape;1584;p26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4990199" flipH="1">
            <a:off x="-1127360" y="4108621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5" name="Google Shape;1585;p26"/>
          <p:cNvPicPr preferRelativeResize="0"/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 rot="4990199" flipH="1">
            <a:off x="7307615" y="-922016"/>
            <a:ext cx="2894870" cy="2593321"/>
          </a:xfrm>
          <a:prstGeom prst="rect">
            <a:avLst/>
          </a:prstGeom>
          <a:noFill/>
          <a:ln>
            <a:noFill/>
          </a:ln>
        </p:spPr>
      </p:pic>
      <p:sp>
        <p:nvSpPr>
          <p:cNvPr id="1586" name="Google Shape;1586;p26"/>
          <p:cNvSpPr txBox="1">
            <a:spLocks noGrp="1"/>
          </p:cNvSpPr>
          <p:nvPr>
            <p:ph type="ctrTitle" idx="9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587" name="Google Shape;1587;p26"/>
          <p:cNvSpPr/>
          <p:nvPr/>
        </p:nvSpPr>
        <p:spPr>
          <a:xfrm rot="-2136675">
            <a:off x="7291512" y="4066884"/>
            <a:ext cx="2264977" cy="2165734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5">
    <p:spTree>
      <p:nvGrpSpPr>
        <p:cNvPr id="1" name="Shape 1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0" name="Google Shape;1840;p31"/>
          <p:cNvPicPr preferRelativeResize="0"/>
          <p:nvPr/>
        </p:nvPicPr>
        <p:blipFill>
          <a:blip r:embed="rId2">
            <a:alphaModFix amt="76000"/>
          </a:blip>
          <a:stretch>
            <a:fillRect/>
          </a:stretch>
        </p:blipFill>
        <p:spPr>
          <a:xfrm rot="2453973">
            <a:off x="1248590" y="2532214"/>
            <a:ext cx="4232748" cy="157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1" name="Google Shape;1841;p31"/>
          <p:cNvPicPr preferRelativeResize="0"/>
          <p:nvPr/>
        </p:nvPicPr>
        <p:blipFill>
          <a:blip r:embed="rId2">
            <a:alphaModFix amt="76000"/>
          </a:blip>
          <a:stretch>
            <a:fillRect/>
          </a:stretch>
        </p:blipFill>
        <p:spPr>
          <a:xfrm rot="2453973">
            <a:off x="-1738310" y="4081814"/>
            <a:ext cx="4232748" cy="157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2" name="Google Shape;1842;p31"/>
          <p:cNvPicPr preferRelativeResize="0"/>
          <p:nvPr/>
        </p:nvPicPr>
        <p:blipFill>
          <a:blip r:embed="rId3">
            <a:alphaModFix amt="76000"/>
          </a:blip>
          <a:stretch>
            <a:fillRect/>
          </a:stretch>
        </p:blipFill>
        <p:spPr>
          <a:xfrm rot="2453973">
            <a:off x="6716115" y="-248136"/>
            <a:ext cx="4232748" cy="157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3" name="Google Shape;1843;p31"/>
          <p:cNvPicPr preferRelativeResize="0"/>
          <p:nvPr/>
        </p:nvPicPr>
        <p:blipFill>
          <a:blip r:embed="rId4">
            <a:alphaModFix amt="47000"/>
          </a:blip>
          <a:stretch>
            <a:fillRect/>
          </a:stretch>
        </p:blipFill>
        <p:spPr>
          <a:xfrm rot="10800000">
            <a:off x="1630988" y="143888"/>
            <a:ext cx="5882026" cy="48557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44" name="Google Shape;1844;p31"/>
          <p:cNvGrpSpPr/>
          <p:nvPr/>
        </p:nvGrpSpPr>
        <p:grpSpPr>
          <a:xfrm rot="-2700000">
            <a:off x="167955" y="3080962"/>
            <a:ext cx="1344349" cy="2469678"/>
            <a:chOff x="272875" y="1419395"/>
            <a:chExt cx="255950" cy="563168"/>
          </a:xfrm>
        </p:grpSpPr>
        <p:sp>
          <p:nvSpPr>
            <p:cNvPr id="1845" name="Google Shape;1845;p31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31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31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31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31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31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31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31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31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31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31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31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31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31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31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31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31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31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31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31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31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31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31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31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31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31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31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31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31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31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31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31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31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31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31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80" name="Google Shape;1880;p31"/>
          <p:cNvGrpSpPr/>
          <p:nvPr/>
        </p:nvGrpSpPr>
        <p:grpSpPr>
          <a:xfrm rot="-2700000">
            <a:off x="8026513" y="-183341"/>
            <a:ext cx="1344349" cy="1995327"/>
            <a:chOff x="272875" y="1527563"/>
            <a:chExt cx="255950" cy="455000"/>
          </a:xfrm>
        </p:grpSpPr>
        <p:sp>
          <p:nvSpPr>
            <p:cNvPr id="1881" name="Google Shape;1881;p31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31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31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31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31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1886;p31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1887;p31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1888;p31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1889;p31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890;p31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1891;p31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1892;p31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1893;p31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1894;p31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1895;p31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1896;p31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31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31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31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31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31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31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31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31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31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31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31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31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31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31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31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31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31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31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31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16" name="Google Shape;1916;p31"/>
          <p:cNvSpPr/>
          <p:nvPr/>
        </p:nvSpPr>
        <p:spPr>
          <a:xfrm>
            <a:off x="5570568" y="-2413037"/>
            <a:ext cx="4624024" cy="7256966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5_1">
    <p:spTree>
      <p:nvGrpSpPr>
        <p:cNvPr id="1" name="Shape 1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8" name="Google Shape;1918;p32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5399990" flipH="1">
            <a:off x="7705516" y="-598319"/>
            <a:ext cx="3297389" cy="22766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19" name="Google Shape;1919;p32"/>
          <p:cNvGrpSpPr/>
          <p:nvPr/>
        </p:nvGrpSpPr>
        <p:grpSpPr>
          <a:xfrm rot="-987768">
            <a:off x="7751817" y="-266278"/>
            <a:ext cx="1344359" cy="1995308"/>
            <a:chOff x="272875" y="1527563"/>
            <a:chExt cx="255950" cy="455000"/>
          </a:xfrm>
        </p:grpSpPr>
        <p:sp>
          <p:nvSpPr>
            <p:cNvPr id="1920" name="Google Shape;1920;p32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32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32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32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32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32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32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32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32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32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32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32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32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32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32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32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32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32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32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32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32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32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32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32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32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32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32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32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32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32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32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32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32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32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32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955" name="Google Shape;1955;p32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10162003" flipH="1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6" name="Google Shape;1956;p32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363351">
            <a:off x="802621" y="4291783"/>
            <a:ext cx="7605804" cy="2832383"/>
          </a:xfrm>
          <a:prstGeom prst="rect">
            <a:avLst/>
          </a:prstGeom>
          <a:noFill/>
          <a:ln>
            <a:noFill/>
          </a:ln>
        </p:spPr>
      </p:pic>
      <p:sp>
        <p:nvSpPr>
          <p:cNvPr id="1957" name="Google Shape;1957;p32"/>
          <p:cNvSpPr/>
          <p:nvPr/>
        </p:nvSpPr>
        <p:spPr>
          <a:xfrm rot="9899989">
            <a:off x="-583964" y="4625085"/>
            <a:ext cx="2265015" cy="2165770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5_1_1">
    <p:spTree>
      <p:nvGrpSpPr>
        <p:cNvPr id="1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9" name="Google Shape;1959;p33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-2343514" flipH="1">
            <a:off x="-1166545" y="-1270720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60" name="Google Shape;1960;p33"/>
          <p:cNvGrpSpPr/>
          <p:nvPr/>
        </p:nvGrpSpPr>
        <p:grpSpPr>
          <a:xfrm rot="-8099954">
            <a:off x="15431" y="-572435"/>
            <a:ext cx="1344367" cy="1995327"/>
            <a:chOff x="272875" y="1527563"/>
            <a:chExt cx="255950" cy="455000"/>
          </a:xfrm>
        </p:grpSpPr>
        <p:sp>
          <p:nvSpPr>
            <p:cNvPr id="1961" name="Google Shape;1961;p33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33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33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33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33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33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33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33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33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33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33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33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33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33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33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33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33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33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33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33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33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33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33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33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33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33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33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33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33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33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33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33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33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33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33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996" name="Google Shape;1996;p33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5809801" flipH="1">
            <a:off x="7609918" y="-1097658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7" name="Google Shape;1997;p33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10754694">
            <a:off x="2497948" y="4487275"/>
            <a:ext cx="7605809" cy="283238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98" name="Google Shape;1998;p33"/>
          <p:cNvGrpSpPr/>
          <p:nvPr/>
        </p:nvGrpSpPr>
        <p:grpSpPr>
          <a:xfrm flipH="1">
            <a:off x="-624375" y="3487614"/>
            <a:ext cx="1344377" cy="2469659"/>
            <a:chOff x="272875" y="1419395"/>
            <a:chExt cx="255950" cy="563168"/>
          </a:xfrm>
        </p:grpSpPr>
        <p:sp>
          <p:nvSpPr>
            <p:cNvPr id="1999" name="Google Shape;1999;p33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33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33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33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33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33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33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33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33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33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33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33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33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33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33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33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33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33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017;p33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018;p33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019;p33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33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33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33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33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33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33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33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33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33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33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33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33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33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33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5_1_1_1">
    <p:spTree>
      <p:nvGrpSpPr>
        <p:cNvPr id="1" name="Shape 2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5" name="Google Shape;2035;p34"/>
          <p:cNvPicPr preferRelativeResize="0"/>
          <p:nvPr/>
        </p:nvPicPr>
        <p:blipFill>
          <a:blip r:embed="rId2">
            <a:alphaModFix amt="64000"/>
          </a:blip>
          <a:stretch>
            <a:fillRect/>
          </a:stretch>
        </p:blipFill>
        <p:spPr>
          <a:xfrm rot="5400000">
            <a:off x="6963311" y="-630813"/>
            <a:ext cx="3592176" cy="302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6" name="Google Shape;2036;p34"/>
          <p:cNvPicPr preferRelativeResize="0"/>
          <p:nvPr/>
        </p:nvPicPr>
        <p:blipFill>
          <a:blip r:embed="rId3">
            <a:alphaModFix amt="66000"/>
          </a:blip>
          <a:stretch>
            <a:fillRect/>
          </a:stretch>
        </p:blipFill>
        <p:spPr>
          <a:xfrm rot="1326165" flipH="1">
            <a:off x="-191445" y="4128883"/>
            <a:ext cx="3297389" cy="227663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37" name="Google Shape;2037;p34"/>
          <p:cNvGrpSpPr/>
          <p:nvPr/>
        </p:nvGrpSpPr>
        <p:grpSpPr>
          <a:xfrm rot="-2700000">
            <a:off x="8026513" y="-183341"/>
            <a:ext cx="1344349" cy="1995327"/>
            <a:chOff x="272875" y="1527563"/>
            <a:chExt cx="255950" cy="455000"/>
          </a:xfrm>
        </p:grpSpPr>
        <p:sp>
          <p:nvSpPr>
            <p:cNvPr id="2038" name="Google Shape;2038;p34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34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34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34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34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34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34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34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34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34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34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34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34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34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34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34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34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34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34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34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34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34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34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34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34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34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34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34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34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34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34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2069;p34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34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34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34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73" name="Google Shape;2073;p34"/>
          <p:cNvSpPr/>
          <p:nvPr/>
        </p:nvSpPr>
        <p:spPr>
          <a:xfrm>
            <a:off x="4566955" y="-2521549"/>
            <a:ext cx="4624024" cy="7256966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74" name="Google Shape;2074;p34"/>
          <p:cNvPicPr preferRelativeResize="0"/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 rot="7675040">
            <a:off x="2669916" y="-1516164"/>
            <a:ext cx="2894877" cy="2593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5" name="Google Shape;2075;p34"/>
          <p:cNvPicPr preferRelativeResize="0"/>
          <p:nvPr/>
        </p:nvPicPr>
        <p:blipFill>
          <a:blip r:embed="rId5">
            <a:alphaModFix amt="74000"/>
          </a:blip>
          <a:stretch>
            <a:fillRect/>
          </a:stretch>
        </p:blipFill>
        <p:spPr>
          <a:xfrm rot="-9631575" flipH="1">
            <a:off x="-1503235" y="-1230424"/>
            <a:ext cx="2894874" cy="2593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CUSTOM_4_1_1_2">
    <p:spTree>
      <p:nvGrpSpPr>
        <p:cNvPr id="1" name="Shape 2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7" name="Google Shape;2077;p35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5399990" flipH="1">
            <a:off x="7705516" y="-598319"/>
            <a:ext cx="3297389" cy="22766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78" name="Google Shape;2078;p35"/>
          <p:cNvGrpSpPr/>
          <p:nvPr/>
        </p:nvGrpSpPr>
        <p:grpSpPr>
          <a:xfrm rot="-987768">
            <a:off x="7751817" y="-266278"/>
            <a:ext cx="1344359" cy="1995308"/>
            <a:chOff x="272875" y="1527563"/>
            <a:chExt cx="255950" cy="455000"/>
          </a:xfrm>
        </p:grpSpPr>
        <p:sp>
          <p:nvSpPr>
            <p:cNvPr id="2079" name="Google Shape;2079;p35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35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35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35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35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35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35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35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35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35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35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35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35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35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35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35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35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35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35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35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35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35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35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35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35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35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35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35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35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35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35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35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35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35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35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114" name="Google Shape;2114;p35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10162003" flipH="1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5" name="Google Shape;2115;p35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363351">
            <a:off x="802621" y="4291783"/>
            <a:ext cx="7605804" cy="2832383"/>
          </a:xfrm>
          <a:prstGeom prst="rect">
            <a:avLst/>
          </a:prstGeom>
          <a:noFill/>
          <a:ln>
            <a:noFill/>
          </a:ln>
        </p:spPr>
      </p:pic>
      <p:sp>
        <p:nvSpPr>
          <p:cNvPr id="2116" name="Google Shape;2116;p35"/>
          <p:cNvSpPr/>
          <p:nvPr/>
        </p:nvSpPr>
        <p:spPr>
          <a:xfrm rot="9899989">
            <a:off x="-583964" y="4625085"/>
            <a:ext cx="2265015" cy="2165770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3"/>
          <p:cNvPicPr preferRelativeResize="0"/>
          <p:nvPr/>
        </p:nvPicPr>
        <p:blipFill>
          <a:blip r:embed="rId2">
            <a:alphaModFix amt="76000"/>
          </a:blip>
          <a:stretch>
            <a:fillRect/>
          </a:stretch>
        </p:blipFill>
        <p:spPr>
          <a:xfrm>
            <a:off x="345175" y="3258079"/>
            <a:ext cx="8158656" cy="303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3"/>
          <p:cNvPicPr preferRelativeResize="0"/>
          <p:nvPr/>
        </p:nvPicPr>
        <p:blipFill>
          <a:blip r:embed="rId3">
            <a:alphaModFix amt="47000"/>
          </a:blip>
          <a:stretch>
            <a:fillRect/>
          </a:stretch>
        </p:blipFill>
        <p:spPr>
          <a:xfrm>
            <a:off x="1630988" y="143888"/>
            <a:ext cx="5882026" cy="4855727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3"/>
          <p:cNvSpPr/>
          <p:nvPr/>
        </p:nvSpPr>
        <p:spPr>
          <a:xfrm>
            <a:off x="4379243" y="-2465274"/>
            <a:ext cx="4624024" cy="7256966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3" name="Google Shape;93;p3"/>
          <p:cNvGrpSpPr/>
          <p:nvPr/>
        </p:nvGrpSpPr>
        <p:grpSpPr>
          <a:xfrm rot="-2700000">
            <a:off x="473130" y="2695837"/>
            <a:ext cx="1344349" cy="2469678"/>
            <a:chOff x="272875" y="1419395"/>
            <a:chExt cx="255950" cy="563168"/>
          </a:xfrm>
        </p:grpSpPr>
        <p:sp>
          <p:nvSpPr>
            <p:cNvPr id="94" name="Google Shape;94;p3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3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3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3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3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3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3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3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3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3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3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3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3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3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3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3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3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3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3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3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3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3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3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3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3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3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3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3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3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3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3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3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3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9" name="Google Shape;129;p3"/>
          <p:cNvGrpSpPr/>
          <p:nvPr/>
        </p:nvGrpSpPr>
        <p:grpSpPr>
          <a:xfrm rot="-2700000">
            <a:off x="8026513" y="-183341"/>
            <a:ext cx="1344349" cy="1995327"/>
            <a:chOff x="272875" y="1527563"/>
            <a:chExt cx="255950" cy="455000"/>
          </a:xfrm>
        </p:grpSpPr>
        <p:sp>
          <p:nvSpPr>
            <p:cNvPr id="130" name="Google Shape;130;p3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3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3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3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3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3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3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3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3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3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3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3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3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3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3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3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3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3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3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3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3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3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3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3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3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3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3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3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3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3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3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3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3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3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3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5" name="Google Shape;165;p3"/>
          <p:cNvSpPr txBox="1">
            <a:spLocks noGrp="1"/>
          </p:cNvSpPr>
          <p:nvPr>
            <p:ph type="subTitle" idx="1"/>
          </p:nvPr>
        </p:nvSpPr>
        <p:spPr>
          <a:xfrm>
            <a:off x="2646000" y="3114137"/>
            <a:ext cx="3852000" cy="86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3"/>
          <p:cNvSpPr txBox="1">
            <a:spLocks noGrp="1"/>
          </p:cNvSpPr>
          <p:nvPr>
            <p:ph type="ctrTitle"/>
          </p:nvPr>
        </p:nvSpPr>
        <p:spPr>
          <a:xfrm>
            <a:off x="2646000" y="2594236"/>
            <a:ext cx="3852000" cy="79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>
                <a:solidFill>
                  <a:srgbClr val="1C4587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9pPr>
          </a:lstStyle>
          <a:p>
            <a:endParaRPr/>
          </a:p>
        </p:txBody>
      </p:sp>
      <p:sp>
        <p:nvSpPr>
          <p:cNvPr id="167" name="Google Shape;167;p3"/>
          <p:cNvSpPr txBox="1">
            <a:spLocks noGrp="1"/>
          </p:cNvSpPr>
          <p:nvPr>
            <p:ph type="title" idx="2" hasCustomPrompt="1"/>
          </p:nvPr>
        </p:nvSpPr>
        <p:spPr>
          <a:xfrm>
            <a:off x="2646000" y="894175"/>
            <a:ext cx="3852000" cy="2031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15000">
                <a:solidFill>
                  <a:srgbClr val="1C4587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4"/>
          <p:cNvSpPr txBox="1">
            <a:spLocks noGrp="1"/>
          </p:cNvSpPr>
          <p:nvPr>
            <p:ph type="body" idx="1"/>
          </p:nvPr>
        </p:nvSpPr>
        <p:spPr>
          <a:xfrm>
            <a:off x="720000" y="1055850"/>
            <a:ext cx="7704000" cy="351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200">
                <a:solidFill>
                  <a:srgbClr val="434343"/>
                </a:solidFill>
              </a:defRPr>
            </a:lvl1pPr>
            <a:lvl2pPr marL="914400" lvl="1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pic>
        <p:nvPicPr>
          <p:cNvPr id="170" name="Google Shape;170;p4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1326165" flipH="1">
            <a:off x="7658780" y="-1091242"/>
            <a:ext cx="3297389" cy="2276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4"/>
          <p:cNvPicPr preferRelativeResize="0"/>
          <p:nvPr/>
        </p:nvPicPr>
        <p:blipFill>
          <a:blip r:embed="rId3">
            <a:alphaModFix amt="67000"/>
          </a:blip>
          <a:stretch>
            <a:fillRect/>
          </a:stretch>
        </p:blipFill>
        <p:spPr>
          <a:xfrm rot="5400000" flipH="1">
            <a:off x="7116014" y="-515250"/>
            <a:ext cx="2894875" cy="2593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4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5547182" flipH="1">
            <a:off x="-1959645" y="2413033"/>
            <a:ext cx="3297391" cy="22766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4"/>
          <p:cNvPicPr preferRelativeResize="0"/>
          <p:nvPr/>
        </p:nvPicPr>
        <p:blipFill>
          <a:blip r:embed="rId4">
            <a:alphaModFix amt="82000"/>
          </a:blip>
          <a:stretch>
            <a:fillRect/>
          </a:stretch>
        </p:blipFill>
        <p:spPr>
          <a:xfrm rot="7617396">
            <a:off x="7156577" y="3425249"/>
            <a:ext cx="3632874" cy="29990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" name="Google Shape;174;p4"/>
          <p:cNvGrpSpPr/>
          <p:nvPr/>
        </p:nvGrpSpPr>
        <p:grpSpPr>
          <a:xfrm>
            <a:off x="-624370" y="1649584"/>
            <a:ext cx="1344377" cy="1995312"/>
            <a:chOff x="272875" y="1527563"/>
            <a:chExt cx="255950" cy="455000"/>
          </a:xfrm>
        </p:grpSpPr>
        <p:sp>
          <p:nvSpPr>
            <p:cNvPr id="175" name="Google Shape;175;p4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4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4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4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4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4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4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4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4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4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4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4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4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4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4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4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4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4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4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4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4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4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4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4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4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4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4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4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4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4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4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4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4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4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4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0" name="Google Shape;210;p4"/>
          <p:cNvSpPr/>
          <p:nvPr/>
        </p:nvSpPr>
        <p:spPr>
          <a:xfrm rot="2491995">
            <a:off x="8061861" y="3895420"/>
            <a:ext cx="2265111" cy="2165862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4"/>
          <p:cNvSpPr txBox="1">
            <a:spLocks noGrp="1"/>
          </p:cNvSpPr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" name="Google Shape;460;p8"/>
          <p:cNvPicPr preferRelativeResize="0"/>
          <p:nvPr/>
        </p:nvPicPr>
        <p:blipFill>
          <a:blip r:embed="rId2">
            <a:alphaModFix amt="74000"/>
          </a:blip>
          <a:stretch>
            <a:fillRect/>
          </a:stretch>
        </p:blipFill>
        <p:spPr>
          <a:xfrm rot="-10162003" flipH="1">
            <a:off x="301118" y="56641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Google Shape;461;p8"/>
          <p:cNvPicPr preferRelativeResize="0"/>
          <p:nvPr/>
        </p:nvPicPr>
        <p:blipFill>
          <a:blip r:embed="rId3">
            <a:alphaModFix amt="33000"/>
          </a:blip>
          <a:stretch>
            <a:fillRect/>
          </a:stretch>
        </p:blipFill>
        <p:spPr>
          <a:xfrm rot="10800000" flipH="1">
            <a:off x="2309117" y="4"/>
            <a:ext cx="6114874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p8"/>
          <p:cNvPicPr preferRelativeResize="0"/>
          <p:nvPr/>
        </p:nvPicPr>
        <p:blipFill>
          <a:blip r:embed="rId4">
            <a:alphaModFix amt="58000"/>
          </a:blip>
          <a:stretch>
            <a:fillRect/>
          </a:stretch>
        </p:blipFill>
        <p:spPr>
          <a:xfrm rot="-8962532">
            <a:off x="7553885" y="2352524"/>
            <a:ext cx="1462806" cy="3509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p8"/>
          <p:cNvPicPr preferRelativeResize="0"/>
          <p:nvPr/>
        </p:nvPicPr>
        <p:blipFill>
          <a:blip r:embed="rId5">
            <a:alphaModFix amt="62000"/>
          </a:blip>
          <a:stretch>
            <a:fillRect/>
          </a:stretch>
        </p:blipFill>
        <p:spPr>
          <a:xfrm rot="-10162003" flipH="1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sp>
        <p:nvSpPr>
          <p:cNvPr id="464" name="Google Shape;464;p8"/>
          <p:cNvSpPr/>
          <p:nvPr/>
        </p:nvSpPr>
        <p:spPr>
          <a:xfrm rot="-6681487">
            <a:off x="8044372" y="2590906"/>
            <a:ext cx="2265023" cy="2165778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5" name="Google Shape;465;p8"/>
          <p:cNvGrpSpPr/>
          <p:nvPr/>
        </p:nvGrpSpPr>
        <p:grpSpPr>
          <a:xfrm rot="8100046">
            <a:off x="-12030" y="3450661"/>
            <a:ext cx="1344367" cy="1995327"/>
            <a:chOff x="272875" y="1527563"/>
            <a:chExt cx="255950" cy="455000"/>
          </a:xfrm>
        </p:grpSpPr>
        <p:sp>
          <p:nvSpPr>
            <p:cNvPr id="466" name="Google Shape;466;p8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8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8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8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8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8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8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8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8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8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8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8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8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8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8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8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8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8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8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8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8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8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8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8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8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8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8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8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8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8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8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8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8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8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8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1" name="Google Shape;501;p8"/>
          <p:cNvGrpSpPr/>
          <p:nvPr/>
        </p:nvGrpSpPr>
        <p:grpSpPr>
          <a:xfrm rot="-987768">
            <a:off x="7751817" y="-266278"/>
            <a:ext cx="1344359" cy="1995308"/>
            <a:chOff x="272875" y="1527563"/>
            <a:chExt cx="255950" cy="455000"/>
          </a:xfrm>
        </p:grpSpPr>
        <p:sp>
          <p:nvSpPr>
            <p:cNvPr id="502" name="Google Shape;502;p8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8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8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8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8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8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8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8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8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8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8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8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8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8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8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8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8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8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8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8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8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8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8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8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8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8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8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8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8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8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8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8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8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8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8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37" name="Google Shape;537;p8"/>
          <p:cNvPicPr preferRelativeResize="0"/>
          <p:nvPr/>
        </p:nvPicPr>
        <p:blipFill>
          <a:blip r:embed="rId6">
            <a:alphaModFix amt="62000"/>
          </a:blip>
          <a:stretch>
            <a:fillRect/>
          </a:stretch>
        </p:blipFill>
        <p:spPr>
          <a:xfrm rot="5400000">
            <a:off x="1054424" y="-334421"/>
            <a:ext cx="4474637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538" name="Google Shape;538;p8"/>
          <p:cNvSpPr txBox="1">
            <a:spLocks noGrp="1"/>
          </p:cNvSpPr>
          <p:nvPr>
            <p:ph type="title"/>
          </p:nvPr>
        </p:nvSpPr>
        <p:spPr>
          <a:xfrm>
            <a:off x="1388100" y="1307100"/>
            <a:ext cx="63678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539" name="Google Shape;539;p8"/>
          <p:cNvSpPr/>
          <p:nvPr/>
        </p:nvSpPr>
        <p:spPr>
          <a:xfrm rot="231922" flipH="1">
            <a:off x="-1189243" y="-3465582"/>
            <a:ext cx="4623938" cy="7256951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9"/>
          <p:cNvSpPr txBox="1">
            <a:spLocks noGrp="1"/>
          </p:cNvSpPr>
          <p:nvPr>
            <p:ph type="subTitle" idx="1"/>
          </p:nvPr>
        </p:nvSpPr>
        <p:spPr>
          <a:xfrm flipH="1">
            <a:off x="5047900" y="2607067"/>
            <a:ext cx="3367800" cy="106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2" name="Google Shape;542;p9"/>
          <p:cNvSpPr txBox="1">
            <a:spLocks noGrp="1"/>
          </p:cNvSpPr>
          <p:nvPr>
            <p:ph type="ctrTitle"/>
          </p:nvPr>
        </p:nvSpPr>
        <p:spPr>
          <a:xfrm flipH="1">
            <a:off x="4571900" y="1697799"/>
            <a:ext cx="3860400" cy="93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543" name="Google Shape;543;p9"/>
          <p:cNvPicPr preferRelativeResize="0"/>
          <p:nvPr/>
        </p:nvPicPr>
        <p:blipFill>
          <a:blip r:embed="rId2">
            <a:alphaModFix amt="82000"/>
          </a:blip>
          <a:stretch>
            <a:fillRect/>
          </a:stretch>
        </p:blipFill>
        <p:spPr>
          <a:xfrm>
            <a:off x="6498000" y="3581373"/>
            <a:ext cx="3440400" cy="2840126"/>
          </a:xfrm>
          <a:prstGeom prst="rect">
            <a:avLst/>
          </a:prstGeom>
          <a:noFill/>
          <a:ln>
            <a:noFill/>
          </a:ln>
        </p:spPr>
      </p:pic>
      <p:sp>
        <p:nvSpPr>
          <p:cNvPr id="544" name="Google Shape;544;p9"/>
          <p:cNvSpPr/>
          <p:nvPr/>
        </p:nvSpPr>
        <p:spPr>
          <a:xfrm rot="-2569776">
            <a:off x="7774946" y="-1017900"/>
            <a:ext cx="2265043" cy="2165797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45" name="Google Shape;545;p9"/>
          <p:cNvGrpSpPr/>
          <p:nvPr/>
        </p:nvGrpSpPr>
        <p:grpSpPr>
          <a:xfrm rot="-6629356">
            <a:off x="7495291" y="3526103"/>
            <a:ext cx="1344346" cy="2469672"/>
            <a:chOff x="272875" y="1419395"/>
            <a:chExt cx="255950" cy="563168"/>
          </a:xfrm>
        </p:grpSpPr>
        <p:sp>
          <p:nvSpPr>
            <p:cNvPr id="546" name="Google Shape;546;p9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9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9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9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9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9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9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9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9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9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9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9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9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9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9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9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9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9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9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9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9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9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9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9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9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9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9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9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9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9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9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9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9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9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9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81" name="Google Shape;581;p9"/>
          <p:cNvPicPr preferRelativeResize="0"/>
          <p:nvPr/>
        </p:nvPicPr>
        <p:blipFill>
          <a:blip r:embed="rId3">
            <a:alphaModFix amt="82000"/>
          </a:blip>
          <a:stretch>
            <a:fillRect/>
          </a:stretch>
        </p:blipFill>
        <p:spPr>
          <a:xfrm rot="-5400005">
            <a:off x="-1096437" y="-959501"/>
            <a:ext cx="3632875" cy="2999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8" name="Google Shape;668;p13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-1538275" flipH="1">
            <a:off x="-1241959" y="-985041"/>
            <a:ext cx="3297390" cy="2276635"/>
          </a:xfrm>
          <a:prstGeom prst="rect">
            <a:avLst/>
          </a:prstGeom>
          <a:noFill/>
          <a:ln>
            <a:noFill/>
          </a:ln>
        </p:spPr>
      </p:pic>
      <p:sp>
        <p:nvSpPr>
          <p:cNvPr id="669" name="Google Shape;669;p13"/>
          <p:cNvSpPr/>
          <p:nvPr/>
        </p:nvSpPr>
        <p:spPr>
          <a:xfrm rot="3011561">
            <a:off x="8474812" y="4330185"/>
            <a:ext cx="1345837" cy="1286867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70" name="Google Shape;670;p13"/>
          <p:cNvGrpSpPr/>
          <p:nvPr/>
        </p:nvGrpSpPr>
        <p:grpSpPr>
          <a:xfrm rot="3559955">
            <a:off x="-42012" y="-631342"/>
            <a:ext cx="1344348" cy="1995332"/>
            <a:chOff x="272875" y="1527563"/>
            <a:chExt cx="255950" cy="455000"/>
          </a:xfrm>
        </p:grpSpPr>
        <p:sp>
          <p:nvSpPr>
            <p:cNvPr id="671" name="Google Shape;671;p13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13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13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13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13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13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13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13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13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13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13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13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13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13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13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13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13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13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13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13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13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13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13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13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13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13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13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13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13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13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13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13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13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13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13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06" name="Google Shape;706;p13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10024386">
            <a:off x="7156213" y="-1143378"/>
            <a:ext cx="2894879" cy="2593329"/>
          </a:xfrm>
          <a:prstGeom prst="rect">
            <a:avLst/>
          </a:prstGeom>
          <a:noFill/>
          <a:ln>
            <a:noFill/>
          </a:ln>
        </p:spPr>
      </p:pic>
      <p:pic>
        <p:nvPicPr>
          <p:cNvPr id="707" name="Google Shape;707;p13"/>
          <p:cNvPicPr preferRelativeResize="0"/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 rot="-7120613" flipH="1">
            <a:off x="5305666" y="-1758350"/>
            <a:ext cx="2894876" cy="2593327"/>
          </a:xfrm>
          <a:prstGeom prst="rect">
            <a:avLst/>
          </a:prstGeom>
          <a:noFill/>
          <a:ln>
            <a:noFill/>
          </a:ln>
        </p:spPr>
      </p:pic>
      <p:sp>
        <p:nvSpPr>
          <p:cNvPr id="708" name="Google Shape;708;p13"/>
          <p:cNvSpPr txBox="1">
            <a:spLocks noGrp="1"/>
          </p:cNvSpPr>
          <p:nvPr>
            <p:ph type="title" hasCustomPrompt="1"/>
          </p:nvPr>
        </p:nvSpPr>
        <p:spPr>
          <a:xfrm>
            <a:off x="3170031" y="3417401"/>
            <a:ext cx="1036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09" name="Google Shape;709;p13"/>
          <p:cNvSpPr txBox="1">
            <a:spLocks noGrp="1"/>
          </p:cNvSpPr>
          <p:nvPr>
            <p:ph type="title" idx="2" hasCustomPrompt="1"/>
          </p:nvPr>
        </p:nvSpPr>
        <p:spPr>
          <a:xfrm>
            <a:off x="5686543" y="3417401"/>
            <a:ext cx="1036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10" name="Google Shape;710;p13"/>
          <p:cNvSpPr txBox="1">
            <a:spLocks noGrp="1"/>
          </p:cNvSpPr>
          <p:nvPr>
            <p:ph type="title" idx="3" hasCustomPrompt="1"/>
          </p:nvPr>
        </p:nvSpPr>
        <p:spPr>
          <a:xfrm>
            <a:off x="5697526" y="1667000"/>
            <a:ext cx="1036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11" name="Google Shape;711;p13"/>
          <p:cNvSpPr txBox="1">
            <a:spLocks noGrp="1"/>
          </p:cNvSpPr>
          <p:nvPr>
            <p:ph type="title" idx="4" hasCustomPrompt="1"/>
          </p:nvPr>
        </p:nvSpPr>
        <p:spPr>
          <a:xfrm>
            <a:off x="637282" y="3444201"/>
            <a:ext cx="1036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12" name="Google Shape;712;p13"/>
          <p:cNvSpPr txBox="1">
            <a:spLocks noGrp="1"/>
          </p:cNvSpPr>
          <p:nvPr>
            <p:ph type="title" idx="5" hasCustomPrompt="1"/>
          </p:nvPr>
        </p:nvSpPr>
        <p:spPr>
          <a:xfrm>
            <a:off x="637282" y="1667000"/>
            <a:ext cx="1036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13" name="Google Shape;713;p13"/>
          <p:cNvSpPr txBox="1">
            <a:spLocks noGrp="1"/>
          </p:cNvSpPr>
          <p:nvPr>
            <p:ph type="title" idx="6" hasCustomPrompt="1"/>
          </p:nvPr>
        </p:nvSpPr>
        <p:spPr>
          <a:xfrm>
            <a:off x="3170031" y="1667000"/>
            <a:ext cx="1036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14" name="Google Shape;714;p13"/>
          <p:cNvSpPr txBox="1">
            <a:spLocks noGrp="1"/>
          </p:cNvSpPr>
          <p:nvPr>
            <p:ph type="ctrTitle" idx="7"/>
          </p:nvPr>
        </p:nvSpPr>
        <p:spPr>
          <a:xfrm>
            <a:off x="4160248" y="3267400"/>
            <a:ext cx="1821000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715" name="Google Shape;715;p13"/>
          <p:cNvSpPr txBox="1">
            <a:spLocks noGrp="1"/>
          </p:cNvSpPr>
          <p:nvPr>
            <p:ph type="subTitle" idx="1"/>
          </p:nvPr>
        </p:nvSpPr>
        <p:spPr>
          <a:xfrm>
            <a:off x="4160247" y="3572896"/>
            <a:ext cx="1821000" cy="8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6" name="Google Shape;716;p13"/>
          <p:cNvSpPr txBox="1">
            <a:spLocks noGrp="1"/>
          </p:cNvSpPr>
          <p:nvPr>
            <p:ph type="ctrTitle" idx="8"/>
          </p:nvPr>
        </p:nvSpPr>
        <p:spPr>
          <a:xfrm>
            <a:off x="6688381" y="3267400"/>
            <a:ext cx="1821000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717" name="Google Shape;717;p13"/>
          <p:cNvSpPr txBox="1">
            <a:spLocks noGrp="1"/>
          </p:cNvSpPr>
          <p:nvPr>
            <p:ph type="subTitle" idx="9"/>
          </p:nvPr>
        </p:nvSpPr>
        <p:spPr>
          <a:xfrm>
            <a:off x="6688378" y="3572896"/>
            <a:ext cx="1821000" cy="8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8" name="Google Shape;718;p13"/>
          <p:cNvSpPr/>
          <p:nvPr/>
        </p:nvSpPr>
        <p:spPr>
          <a:xfrm>
            <a:off x="1150175" y="2700900"/>
            <a:ext cx="2525" cy="25"/>
          </a:xfrm>
          <a:custGeom>
            <a:avLst/>
            <a:gdLst/>
            <a:ahLst/>
            <a:cxnLst/>
            <a:rect l="l" t="t" r="r" b="b"/>
            <a:pathLst>
              <a:path w="101" h="1" extrusionOk="0">
                <a:moveTo>
                  <a:pt x="101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CEF2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sp>
        <p:nvSpPr>
          <p:cNvPr id="719" name="Google Shape;719;p13"/>
          <p:cNvSpPr txBox="1">
            <a:spLocks noGrp="1"/>
          </p:cNvSpPr>
          <p:nvPr>
            <p:ph type="ctrTitle" idx="13"/>
          </p:nvPr>
        </p:nvSpPr>
        <p:spPr>
          <a:xfrm>
            <a:off x="6688650" y="1490050"/>
            <a:ext cx="1821000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720" name="Google Shape;720;p13"/>
          <p:cNvSpPr txBox="1">
            <a:spLocks noGrp="1"/>
          </p:cNvSpPr>
          <p:nvPr>
            <p:ph type="subTitle" idx="14"/>
          </p:nvPr>
        </p:nvSpPr>
        <p:spPr>
          <a:xfrm>
            <a:off x="6688665" y="1791550"/>
            <a:ext cx="1821000" cy="79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1" name="Google Shape;721;p13"/>
          <p:cNvSpPr txBox="1">
            <a:spLocks noGrp="1"/>
          </p:cNvSpPr>
          <p:nvPr>
            <p:ph type="ctrTitle" idx="15"/>
          </p:nvPr>
        </p:nvSpPr>
        <p:spPr>
          <a:xfrm>
            <a:off x="1622668" y="3267400"/>
            <a:ext cx="1821000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722" name="Google Shape;722;p13"/>
          <p:cNvSpPr txBox="1">
            <a:spLocks noGrp="1"/>
          </p:cNvSpPr>
          <p:nvPr>
            <p:ph type="subTitle" idx="16"/>
          </p:nvPr>
        </p:nvSpPr>
        <p:spPr>
          <a:xfrm>
            <a:off x="1622669" y="3572896"/>
            <a:ext cx="1821000" cy="8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3" name="Google Shape;723;p13"/>
          <p:cNvSpPr txBox="1">
            <a:spLocks noGrp="1"/>
          </p:cNvSpPr>
          <p:nvPr>
            <p:ph type="ctrTitle" idx="17"/>
          </p:nvPr>
        </p:nvSpPr>
        <p:spPr>
          <a:xfrm>
            <a:off x="1622668" y="1490050"/>
            <a:ext cx="1821000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724" name="Google Shape;724;p13"/>
          <p:cNvSpPr txBox="1">
            <a:spLocks noGrp="1"/>
          </p:cNvSpPr>
          <p:nvPr>
            <p:ph type="subTitle" idx="18"/>
          </p:nvPr>
        </p:nvSpPr>
        <p:spPr>
          <a:xfrm>
            <a:off x="1622669" y="1791550"/>
            <a:ext cx="1821000" cy="79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5" name="Google Shape;725;p13"/>
          <p:cNvSpPr txBox="1">
            <a:spLocks noGrp="1"/>
          </p:cNvSpPr>
          <p:nvPr>
            <p:ph type="ctrTitle" idx="19"/>
          </p:nvPr>
        </p:nvSpPr>
        <p:spPr>
          <a:xfrm>
            <a:off x="4160243" y="1490050"/>
            <a:ext cx="1821000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726" name="Google Shape;726;p13"/>
          <p:cNvSpPr txBox="1">
            <a:spLocks noGrp="1"/>
          </p:cNvSpPr>
          <p:nvPr>
            <p:ph type="subTitle" idx="20"/>
          </p:nvPr>
        </p:nvSpPr>
        <p:spPr>
          <a:xfrm>
            <a:off x="4160258" y="1791550"/>
            <a:ext cx="1821000" cy="79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7" name="Google Shape;727;p13"/>
          <p:cNvSpPr txBox="1">
            <a:spLocks noGrp="1"/>
          </p:cNvSpPr>
          <p:nvPr>
            <p:ph type="ctrTitle" idx="21"/>
          </p:nvPr>
        </p:nvSpPr>
        <p:spPr>
          <a:xfrm>
            <a:off x="720000" y="342524"/>
            <a:ext cx="77040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3_1"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1" name="Google Shape;771;p15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8456486" flipH="1">
            <a:off x="7252441" y="4177105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72" name="Google Shape;772;p15"/>
          <p:cNvGrpSpPr/>
          <p:nvPr/>
        </p:nvGrpSpPr>
        <p:grpSpPr>
          <a:xfrm rot="2700046">
            <a:off x="8023488" y="3760130"/>
            <a:ext cx="1344367" cy="1995327"/>
            <a:chOff x="272875" y="1527563"/>
            <a:chExt cx="255950" cy="455000"/>
          </a:xfrm>
        </p:grpSpPr>
        <p:sp>
          <p:nvSpPr>
            <p:cNvPr id="773" name="Google Shape;773;p15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15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15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15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15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15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15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15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15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15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15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15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15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15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15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15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15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15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15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15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15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15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15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15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15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15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15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15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15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15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15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15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15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15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15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08" name="Google Shape;808;p15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5809801" flipH="1">
            <a:off x="7609918" y="-1097658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809" name="Google Shape;809;p15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9663874">
            <a:off x="-3354179" y="-1777728"/>
            <a:ext cx="7605805" cy="283238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10" name="Google Shape;810;p15"/>
          <p:cNvGrpSpPr/>
          <p:nvPr/>
        </p:nvGrpSpPr>
        <p:grpSpPr>
          <a:xfrm rot="-7181356">
            <a:off x="474922" y="-1462434"/>
            <a:ext cx="1344356" cy="2469645"/>
            <a:chOff x="272875" y="1419395"/>
            <a:chExt cx="255950" cy="563168"/>
          </a:xfrm>
        </p:grpSpPr>
        <p:sp>
          <p:nvSpPr>
            <p:cNvPr id="811" name="Google Shape;811;p15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15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15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15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15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15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15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15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15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15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15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15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15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15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15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15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15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15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15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15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15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15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15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15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15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15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15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15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15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15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15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15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15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15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15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46" name="Google Shape;846;p15"/>
          <p:cNvSpPr/>
          <p:nvPr/>
        </p:nvSpPr>
        <p:spPr>
          <a:xfrm rot="3011561">
            <a:off x="8384437" y="-796490"/>
            <a:ext cx="1345837" cy="1286867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7" name="Google Shape;847;p15"/>
          <p:cNvSpPr txBox="1">
            <a:spLocks noGrp="1"/>
          </p:cNvSpPr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7" name="Google Shape;967;p18"/>
          <p:cNvGrpSpPr/>
          <p:nvPr/>
        </p:nvGrpSpPr>
        <p:grpSpPr>
          <a:xfrm>
            <a:off x="-1680776" y="-4224695"/>
            <a:ext cx="16179801" cy="13950337"/>
            <a:chOff x="-1680776" y="-4224695"/>
            <a:chExt cx="16179801" cy="13950337"/>
          </a:xfrm>
        </p:grpSpPr>
        <p:pic>
          <p:nvPicPr>
            <p:cNvPr id="968" name="Google Shape;968;p18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3224823">
              <a:off x="-140037" y="3490385"/>
              <a:ext cx="5882028" cy="4855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69" name="Google Shape;969;p18"/>
            <p:cNvPicPr preferRelativeResize="0"/>
            <p:nvPr/>
          </p:nvPicPr>
          <p:blipFill>
            <a:blip r:embed="rId3">
              <a:alphaModFix amt="56000"/>
            </a:blip>
            <a:stretch>
              <a:fillRect/>
            </a:stretch>
          </p:blipFill>
          <p:spPr>
            <a:xfrm rot="10800000" flipH="1">
              <a:off x="7048980" y="-1210521"/>
              <a:ext cx="6114874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0" name="Google Shape;970;p18"/>
            <p:cNvPicPr preferRelativeResize="0"/>
            <p:nvPr/>
          </p:nvPicPr>
          <p:blipFill>
            <a:blip r:embed="rId4">
              <a:alphaModFix amt="52000"/>
            </a:blip>
            <a:stretch>
              <a:fillRect/>
            </a:stretch>
          </p:blipFill>
          <p:spPr>
            <a:xfrm rot="5400000">
              <a:off x="5834261" y="-3262046"/>
              <a:ext cx="4474637" cy="51435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1" name="Google Shape;971;p18"/>
            <p:cNvPicPr preferRelativeResize="0"/>
            <p:nvPr/>
          </p:nvPicPr>
          <p:blipFill>
            <a:blip r:embed="rId5">
              <a:alphaModFix amt="47000"/>
            </a:blip>
            <a:stretch>
              <a:fillRect/>
            </a:stretch>
          </p:blipFill>
          <p:spPr>
            <a:xfrm rot="-1342742">
              <a:off x="-977911" y="-3287812"/>
              <a:ext cx="5882021" cy="48557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2" name="Google Shape;972;p18"/>
            <p:cNvPicPr preferRelativeResize="0"/>
            <p:nvPr/>
          </p:nvPicPr>
          <p:blipFill>
            <a:blip r:embed="rId6">
              <a:alphaModFix amt="58000"/>
            </a:blip>
            <a:stretch>
              <a:fillRect/>
            </a:stretch>
          </p:blipFill>
          <p:spPr>
            <a:xfrm rot="10599510">
              <a:off x="-546556" y="1325195"/>
              <a:ext cx="1787179" cy="428736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3" name="Google Shape;973;p18"/>
            <p:cNvPicPr preferRelativeResize="0"/>
            <p:nvPr/>
          </p:nvPicPr>
          <p:blipFill>
            <a:blip r:embed="rId7">
              <a:alphaModFix amt="45000"/>
            </a:blip>
            <a:stretch>
              <a:fillRect/>
            </a:stretch>
          </p:blipFill>
          <p:spPr>
            <a:xfrm rot="380280">
              <a:off x="6197600" y="3797979"/>
              <a:ext cx="8158655" cy="303827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74" name="Google Shape;974;p18"/>
          <p:cNvSpPr txBox="1">
            <a:spLocks noGrp="1"/>
          </p:cNvSpPr>
          <p:nvPr>
            <p:ph type="title"/>
          </p:nvPr>
        </p:nvSpPr>
        <p:spPr>
          <a:xfrm>
            <a:off x="2290050" y="3076083"/>
            <a:ext cx="45639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975" name="Google Shape;975;p18"/>
          <p:cNvSpPr txBox="1">
            <a:spLocks noGrp="1"/>
          </p:cNvSpPr>
          <p:nvPr>
            <p:ph type="subTitle" idx="1"/>
          </p:nvPr>
        </p:nvSpPr>
        <p:spPr>
          <a:xfrm>
            <a:off x="1605150" y="1547033"/>
            <a:ext cx="5933700" cy="18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976" name="Google Shape;976;p18"/>
          <p:cNvGrpSpPr/>
          <p:nvPr/>
        </p:nvGrpSpPr>
        <p:grpSpPr>
          <a:xfrm rot="5400065">
            <a:off x="8667137" y="-1129839"/>
            <a:ext cx="1344377" cy="1995312"/>
            <a:chOff x="272875" y="1527563"/>
            <a:chExt cx="255950" cy="455000"/>
          </a:xfrm>
        </p:grpSpPr>
        <p:sp>
          <p:nvSpPr>
            <p:cNvPr id="977" name="Google Shape;977;p18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18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18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18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18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18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18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18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18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18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18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18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18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18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18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18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18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18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18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18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18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18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18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18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18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18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18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18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18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18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18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18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18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18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18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12" name="Google Shape;1012;p18"/>
          <p:cNvSpPr/>
          <p:nvPr/>
        </p:nvSpPr>
        <p:spPr>
          <a:xfrm rot="-7373435">
            <a:off x="-1518218" y="3027895"/>
            <a:ext cx="2265005" cy="2165760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9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4" r:id="rId4"/>
    <p:sldLayoutId id="2147483655" r:id="rId5"/>
    <p:sldLayoutId id="2147483658" r:id="rId6"/>
    <p:sldLayoutId id="2147483659" r:id="rId7"/>
    <p:sldLayoutId id="2147483661" r:id="rId8"/>
    <p:sldLayoutId id="2147483664" r:id="rId9"/>
    <p:sldLayoutId id="2147483665" r:id="rId10"/>
    <p:sldLayoutId id="2147483667" r:id="rId11"/>
    <p:sldLayoutId id="2147483672" r:id="rId12"/>
    <p:sldLayoutId id="2147483677" r:id="rId13"/>
    <p:sldLayoutId id="2147483678" r:id="rId14"/>
    <p:sldLayoutId id="2147483679" r:id="rId15"/>
    <p:sldLayoutId id="2147483680" r:id="rId16"/>
    <p:sldLayoutId id="2147483681" r:id="rId1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7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4.pn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37.pn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notesSlide" Target="../notesSlides/notesSlide10.xml"/><Relationship Id="rId9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37.png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notesSlide" Target="../notesSlides/notesSlide11.xml"/><Relationship Id="rId9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37.png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37.png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24.png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40.jpg"/><Relationship Id="rId5" Type="http://schemas.openxmlformats.org/officeDocument/2006/relationships/image" Target="../media/image39.jp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24.png"/><Relationship Id="rId5" Type="http://schemas.openxmlformats.org/officeDocument/2006/relationships/image" Target="../media/image41.jp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5" Type="http://schemas.openxmlformats.org/officeDocument/2006/relationships/image" Target="../media/image24.pn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24.png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microsoft.com/office/2007/relationships/media" Target="../media/media19.m4a"/><Relationship Id="rId7" Type="http://schemas.openxmlformats.org/officeDocument/2006/relationships/image" Target="../media/image44.png"/><Relationship Id="rId2" Type="http://schemas.openxmlformats.org/officeDocument/2006/relationships/video" Target="../media/media18.mp4"/><Relationship Id="rId1" Type="http://schemas.microsoft.com/office/2007/relationships/media" Target="../media/media18.mp4"/><Relationship Id="rId6" Type="http://schemas.openxmlformats.org/officeDocument/2006/relationships/notesSlide" Target="../notesSlides/notesSlide18.xml"/><Relationship Id="rId5" Type="http://schemas.openxmlformats.org/officeDocument/2006/relationships/slideLayout" Target="../slideLayouts/slideLayout12.xml"/><Relationship Id="rId4" Type="http://schemas.openxmlformats.org/officeDocument/2006/relationships/audio" Target="../media/media19.m4a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45.png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4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25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microsoft.com/office/2007/relationships/media" Target="../media/media22.m4a"/><Relationship Id="rId7" Type="http://schemas.openxmlformats.org/officeDocument/2006/relationships/image" Target="../media/image46.png"/><Relationship Id="rId2" Type="http://schemas.openxmlformats.org/officeDocument/2006/relationships/video" Target="../media/media21.mp4"/><Relationship Id="rId1" Type="http://schemas.microsoft.com/office/2007/relationships/media" Target="../media/media21.mp4"/><Relationship Id="rId6" Type="http://schemas.openxmlformats.org/officeDocument/2006/relationships/notesSlide" Target="../notesSlides/notesSlide20.xml"/><Relationship Id="rId5" Type="http://schemas.openxmlformats.org/officeDocument/2006/relationships/slideLayout" Target="../slideLayouts/slideLayout12.xml"/><Relationship Id="rId4" Type="http://schemas.openxmlformats.org/officeDocument/2006/relationships/audio" Target="../media/media22.m4a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5" Type="http://schemas.openxmlformats.org/officeDocument/2006/relationships/image" Target="../media/image24.png"/><Relationship Id="rId4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24.m4a"/><Relationship Id="rId1" Type="http://schemas.microsoft.com/office/2007/relationships/media" Target="../media/media24.m4a"/><Relationship Id="rId5" Type="http://schemas.openxmlformats.org/officeDocument/2006/relationships/image" Target="../media/image24.png"/><Relationship Id="rId4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25.m4a"/><Relationship Id="rId1" Type="http://schemas.microsoft.com/office/2007/relationships/media" Target="../media/media25.m4a"/><Relationship Id="rId5" Type="http://schemas.openxmlformats.org/officeDocument/2006/relationships/image" Target="../media/image24.png"/><Relationship Id="rId4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26.m4a"/><Relationship Id="rId1" Type="http://schemas.microsoft.com/office/2007/relationships/media" Target="../media/media26.m4a"/><Relationship Id="rId5" Type="http://schemas.openxmlformats.org/officeDocument/2006/relationships/image" Target="../media/image24.png"/><Relationship Id="rId4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27.m4a"/><Relationship Id="rId1" Type="http://schemas.microsoft.com/office/2007/relationships/media" Target="../media/media27.m4a"/><Relationship Id="rId5" Type="http://schemas.openxmlformats.org/officeDocument/2006/relationships/image" Target="../media/image24.png"/><Relationship Id="rId4" Type="http://schemas.openxmlformats.org/officeDocument/2006/relationships/notesSlide" Target="../notesSlides/notesSlide2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24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24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24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eg"/><Relationship Id="rId13" Type="http://schemas.openxmlformats.org/officeDocument/2006/relationships/image" Target="../media/image24.png"/><Relationship Id="rId3" Type="http://schemas.openxmlformats.org/officeDocument/2006/relationships/slideLayout" Target="../slideLayouts/slideLayout10.xml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26.png"/><Relationship Id="rId11" Type="http://schemas.openxmlformats.org/officeDocument/2006/relationships/image" Target="../media/image31.jpeg"/><Relationship Id="rId5" Type="http://schemas.openxmlformats.org/officeDocument/2006/relationships/image" Target="../media/image7.png"/><Relationship Id="rId10" Type="http://schemas.openxmlformats.org/officeDocument/2006/relationships/image" Target="../media/image30.jpeg"/><Relationship Id="rId4" Type="http://schemas.openxmlformats.org/officeDocument/2006/relationships/notesSlide" Target="../notesSlides/notesSlide6.xml"/><Relationship Id="rId9" Type="http://schemas.openxmlformats.org/officeDocument/2006/relationships/image" Target="../media/image2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24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24.png"/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33.png"/><Relationship Id="rId12" Type="http://schemas.openxmlformats.org/officeDocument/2006/relationships/image" Target="../media/image26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25.png"/><Relationship Id="rId11" Type="http://schemas.openxmlformats.org/officeDocument/2006/relationships/image" Target="../media/image27.png"/><Relationship Id="rId5" Type="http://schemas.openxmlformats.org/officeDocument/2006/relationships/image" Target="../media/image3.png"/><Relationship Id="rId10" Type="http://schemas.openxmlformats.org/officeDocument/2006/relationships/image" Target="../media/image28.jpeg"/><Relationship Id="rId4" Type="http://schemas.openxmlformats.org/officeDocument/2006/relationships/notesSlide" Target="../notesSlides/notesSlide8.xml"/><Relationship Id="rId9" Type="http://schemas.openxmlformats.org/officeDocument/2006/relationships/image" Target="../media/image30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24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5" name="Google Shape;2125;p38"/>
          <p:cNvPicPr preferRelativeResize="0"/>
          <p:nvPr/>
        </p:nvPicPr>
        <p:blipFill>
          <a:blip r:embed="rId5">
            <a:alphaModFix amt="74000"/>
          </a:blip>
          <a:stretch>
            <a:fillRect/>
          </a:stretch>
        </p:blipFill>
        <p:spPr>
          <a:xfrm rot="9461196">
            <a:off x="1917996" y="2388117"/>
            <a:ext cx="2894873" cy="2593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6" name="Google Shape;2126;p38"/>
          <p:cNvPicPr preferRelativeResize="0"/>
          <p:nvPr/>
        </p:nvPicPr>
        <p:blipFill>
          <a:blip r:embed="rId6">
            <a:alphaModFix amt="74000"/>
          </a:blip>
          <a:stretch>
            <a:fillRect/>
          </a:stretch>
        </p:blipFill>
        <p:spPr>
          <a:xfrm rot="1377427">
            <a:off x="4764679" y="752254"/>
            <a:ext cx="2894876" cy="2593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7" name="Google Shape;2127;p38"/>
          <p:cNvPicPr preferRelativeResize="0"/>
          <p:nvPr/>
        </p:nvPicPr>
        <p:blipFill>
          <a:blip r:embed="rId7">
            <a:alphaModFix amt="47000"/>
          </a:blip>
          <a:stretch>
            <a:fillRect/>
          </a:stretch>
        </p:blipFill>
        <p:spPr>
          <a:xfrm>
            <a:off x="1808452" y="227299"/>
            <a:ext cx="5527099" cy="4562724"/>
          </a:xfrm>
          <a:prstGeom prst="rect">
            <a:avLst/>
          </a:prstGeom>
          <a:noFill/>
          <a:ln>
            <a:noFill/>
          </a:ln>
        </p:spPr>
      </p:pic>
      <p:sp>
        <p:nvSpPr>
          <p:cNvPr id="2128" name="Google Shape;2128;p38"/>
          <p:cNvSpPr txBox="1">
            <a:spLocks noGrp="1"/>
          </p:cNvSpPr>
          <p:nvPr>
            <p:ph type="ctrTitle"/>
          </p:nvPr>
        </p:nvSpPr>
        <p:spPr>
          <a:xfrm>
            <a:off x="1426500" y="487738"/>
            <a:ext cx="62910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dirty="0">
                <a:latin typeface="+mj-ea"/>
                <a:ea typeface="+mj-ea"/>
              </a:rPr>
              <a:t>Smart</a:t>
            </a:r>
            <a:r>
              <a:rPr lang="en" dirty="0">
                <a:latin typeface="+mj-ea"/>
                <a:ea typeface="+mj-ea"/>
              </a:rPr>
              <a:t> CCTV</a:t>
            </a:r>
          </a:p>
        </p:txBody>
      </p:sp>
      <p:sp>
        <p:nvSpPr>
          <p:cNvPr id="2129" name="Google Shape;2129;p38"/>
          <p:cNvSpPr txBox="1">
            <a:spLocks noGrp="1"/>
          </p:cNvSpPr>
          <p:nvPr>
            <p:ph type="subTitle" idx="1"/>
          </p:nvPr>
        </p:nvSpPr>
        <p:spPr>
          <a:xfrm>
            <a:off x="5627548" y="2755880"/>
            <a:ext cx="2796451" cy="16811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ko-KR" altLang="en-US" dirty="0" err="1">
                <a:latin typeface="+mj-ea"/>
                <a:ea typeface="+mj-ea"/>
              </a:rPr>
              <a:t>팀명</a:t>
            </a:r>
            <a:r>
              <a:rPr lang="ko-KR" altLang="en-US" dirty="0">
                <a:latin typeface="+mj-ea"/>
                <a:ea typeface="+mj-ea"/>
              </a:rPr>
              <a:t>        </a:t>
            </a:r>
            <a:r>
              <a:rPr lang="en-US" altLang="ko-KR" dirty="0">
                <a:latin typeface="+mj-ea"/>
                <a:ea typeface="+mj-ea"/>
              </a:rPr>
              <a:t>SCTV</a:t>
            </a:r>
          </a:p>
          <a:p>
            <a:pPr marL="0" indent="0"/>
            <a:endParaRPr lang="en-US" altLang="ko-KR" dirty="0">
              <a:latin typeface="+mj-ea"/>
              <a:ea typeface="+mj-ea"/>
            </a:endParaRPr>
          </a:p>
          <a:p>
            <a:pPr marL="0" indent="0"/>
            <a:r>
              <a:rPr lang="ko-KR" altLang="en" dirty="0">
                <a:latin typeface="+mj-ea"/>
                <a:ea typeface="+mj-ea"/>
              </a:rPr>
              <a:t>팀장</a:t>
            </a:r>
            <a:r>
              <a:rPr lang="en" dirty="0">
                <a:latin typeface="+mj-ea"/>
                <a:ea typeface="+mj-ea"/>
              </a:rPr>
              <a:t>        </a:t>
            </a:r>
            <a:r>
              <a:rPr lang="ko-KR" altLang="en" dirty="0" err="1">
                <a:latin typeface="+mj-ea"/>
                <a:ea typeface="+mj-ea"/>
              </a:rPr>
              <a:t>심찬영</a:t>
            </a:r>
            <a:endParaRPr lang="en-US" altLang="ko-KR" dirty="0">
              <a:latin typeface="+mj-ea"/>
              <a:ea typeface="+mj-ea"/>
            </a:endParaRPr>
          </a:p>
          <a:p>
            <a:pPr marL="0" indent="0"/>
            <a:endParaRPr lang="ko-KR" altLang="en" dirty="0">
              <a:latin typeface="+mj-ea"/>
              <a:ea typeface="+mj-ea"/>
            </a:endParaRPr>
          </a:p>
          <a:p>
            <a:pPr marL="0" indent="0"/>
            <a:r>
              <a:rPr lang="ko-KR" altLang="en" dirty="0">
                <a:latin typeface="+mj-ea"/>
                <a:ea typeface="+mj-ea"/>
              </a:rPr>
              <a:t>팀원</a:t>
            </a:r>
            <a:r>
              <a:rPr lang="en" dirty="0">
                <a:latin typeface="+mj-ea"/>
                <a:ea typeface="+mj-ea"/>
              </a:rPr>
              <a:t>      </a:t>
            </a:r>
            <a:r>
              <a:rPr lang="en" altLang="ko-KR" dirty="0">
                <a:latin typeface="+mj-ea"/>
                <a:ea typeface="+mj-ea"/>
              </a:rPr>
              <a:t>  </a:t>
            </a:r>
            <a:r>
              <a:rPr lang="ko-KR" altLang="en" dirty="0">
                <a:latin typeface="+mj-ea"/>
                <a:ea typeface="+mj-ea"/>
              </a:rPr>
              <a:t>최민호</a:t>
            </a:r>
            <a:endParaRPr lang="en" altLang="ko-KR" dirty="0">
              <a:latin typeface="+mj-ea"/>
              <a:ea typeface="+mj-ea"/>
            </a:endParaRPr>
          </a:p>
          <a:p>
            <a:pPr marL="0" indent="0"/>
            <a:r>
              <a:rPr lang="en" dirty="0">
                <a:latin typeface="+mj-ea"/>
                <a:ea typeface="+mj-ea"/>
              </a:rPr>
              <a:t>                </a:t>
            </a:r>
            <a:r>
              <a:rPr lang="ko-KR" altLang="en" dirty="0">
                <a:latin typeface="+mj-ea"/>
                <a:ea typeface="+mj-ea"/>
              </a:rPr>
              <a:t>김동호</a:t>
            </a:r>
          </a:p>
          <a:p>
            <a:pPr marL="0" indent="0"/>
            <a:r>
              <a:rPr lang="ko-KR" altLang="en" dirty="0">
                <a:latin typeface="+mj-ea"/>
                <a:ea typeface="+mj-ea"/>
              </a:rPr>
              <a:t>            이윤호</a:t>
            </a:r>
          </a:p>
        </p:txBody>
      </p:sp>
      <p:sp>
        <p:nvSpPr>
          <p:cNvPr id="2130" name="Google Shape;2130;p38"/>
          <p:cNvSpPr/>
          <p:nvPr/>
        </p:nvSpPr>
        <p:spPr>
          <a:xfrm>
            <a:off x="-3657600" y="7305175"/>
            <a:ext cx="792600" cy="7926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오디오 1">
            <a:hlinkClick r:id="" action="ppaction://media"/>
            <a:extLst>
              <a:ext uri="{FF2B5EF4-FFF2-40B4-BE49-F238E27FC236}">
                <a16:creationId xmlns:a16="http://schemas.microsoft.com/office/drawing/2014/main" id="{959F98B1-DE8E-EE4D-9EC2-1CF72F7DC5C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178800" y="41783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331"/>
    </mc:Choice>
    <mc:Fallback>
      <p:transition spd="slow" advTm="163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6" name="Google Shape;2396;p51"/>
          <p:cNvSpPr txBox="1">
            <a:spLocks noGrp="1"/>
          </p:cNvSpPr>
          <p:nvPr>
            <p:ph type="ctrTitle" idx="8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latin typeface="+mj-ea"/>
                <a:ea typeface="+mj-ea"/>
              </a:rPr>
              <a:t>서버 개발 내용</a:t>
            </a:r>
            <a:endParaRPr b="1" dirty="0">
              <a:latin typeface="+mj-ea"/>
              <a:ea typeface="+mj-ea"/>
            </a:endParaRPr>
          </a:p>
        </p:txBody>
      </p:sp>
      <p:pic>
        <p:nvPicPr>
          <p:cNvPr id="2397" name="Google Shape;2397;p51"/>
          <p:cNvPicPr preferRelativeResize="0"/>
          <p:nvPr/>
        </p:nvPicPr>
        <p:blipFill>
          <a:blip r:embed="rId5">
            <a:alphaModFix amt="52000"/>
          </a:blip>
          <a:stretch>
            <a:fillRect/>
          </a:stretch>
        </p:blipFill>
        <p:spPr>
          <a:xfrm rot="-531200" flipH="1">
            <a:off x="4979153" y="1307574"/>
            <a:ext cx="2616201" cy="71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8" name="Google Shape;2398;p51"/>
          <p:cNvPicPr preferRelativeResize="0"/>
          <p:nvPr/>
        </p:nvPicPr>
        <p:blipFill>
          <a:blip r:embed="rId6">
            <a:alphaModFix amt="52000"/>
          </a:blip>
          <a:stretch>
            <a:fillRect/>
          </a:stretch>
        </p:blipFill>
        <p:spPr>
          <a:xfrm rot="-531200" flipH="1">
            <a:off x="1560510" y="1307574"/>
            <a:ext cx="2616201" cy="71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9" name="Google Shape;2399;p51"/>
          <p:cNvPicPr preferRelativeResize="0"/>
          <p:nvPr/>
        </p:nvPicPr>
        <p:blipFill>
          <a:blip r:embed="rId7">
            <a:alphaModFix amt="52000"/>
          </a:blip>
          <a:stretch>
            <a:fillRect/>
          </a:stretch>
        </p:blipFill>
        <p:spPr>
          <a:xfrm rot="-531200" flipH="1">
            <a:off x="1560510" y="2911932"/>
            <a:ext cx="2616201" cy="71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0" name="Google Shape;2400;p51"/>
          <p:cNvPicPr preferRelativeResize="0"/>
          <p:nvPr/>
        </p:nvPicPr>
        <p:blipFill>
          <a:blip r:embed="rId8">
            <a:alphaModFix amt="52000"/>
          </a:blip>
          <a:stretch>
            <a:fillRect/>
          </a:stretch>
        </p:blipFill>
        <p:spPr>
          <a:xfrm rot="-460491" flipH="1">
            <a:off x="4975767" y="2911932"/>
            <a:ext cx="2616199" cy="712650"/>
          </a:xfrm>
          <a:prstGeom prst="rect">
            <a:avLst/>
          </a:prstGeom>
          <a:noFill/>
          <a:ln>
            <a:noFill/>
          </a:ln>
        </p:spPr>
      </p:pic>
      <p:sp>
        <p:nvSpPr>
          <p:cNvPr id="2401" name="Google Shape;2401;p51"/>
          <p:cNvSpPr txBox="1">
            <a:spLocks noGrp="1"/>
          </p:cNvSpPr>
          <p:nvPr>
            <p:ph type="title"/>
          </p:nvPr>
        </p:nvSpPr>
        <p:spPr>
          <a:xfrm>
            <a:off x="1698617" y="1400049"/>
            <a:ext cx="2867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+mj-ea"/>
                <a:ea typeface="+mj-ea"/>
              </a:rPr>
              <a:t>서버 로직 구현</a:t>
            </a:r>
            <a:endParaRPr dirty="0">
              <a:latin typeface="+mj-ea"/>
              <a:ea typeface="+mj-ea"/>
            </a:endParaRPr>
          </a:p>
        </p:txBody>
      </p:sp>
      <p:sp>
        <p:nvSpPr>
          <p:cNvPr id="2402" name="Google Shape;2402;p51"/>
          <p:cNvSpPr txBox="1">
            <a:spLocks noGrp="1"/>
          </p:cNvSpPr>
          <p:nvPr>
            <p:ph type="subTitle" idx="1"/>
          </p:nvPr>
        </p:nvSpPr>
        <p:spPr>
          <a:xfrm>
            <a:off x="1698617" y="2015470"/>
            <a:ext cx="2867100" cy="9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100" dirty="0">
                <a:latin typeface="+mj-ea"/>
                <a:ea typeface="+mj-ea"/>
              </a:rPr>
              <a:t>클라이언트가 서버로 요청을 보내면</a:t>
            </a:r>
            <a:r>
              <a:rPr lang="en-US" altLang="ko-KR" sz="1100" dirty="0">
                <a:latin typeface="+mj-ea"/>
                <a:ea typeface="+mj-ea"/>
              </a:rPr>
              <a:t>, </a:t>
            </a:r>
            <a:r>
              <a:rPr lang="ko-KR" altLang="en-US" sz="1100" dirty="0">
                <a:latin typeface="+mj-ea"/>
                <a:ea typeface="+mj-ea"/>
              </a:rPr>
              <a:t>응답을 받는 로직 구현</a:t>
            </a:r>
            <a:r>
              <a:rPr lang="en-US" altLang="ko-KR" sz="1100" dirty="0">
                <a:latin typeface="+mj-ea"/>
                <a:ea typeface="+mj-ea"/>
              </a:rPr>
              <a:t>, </a:t>
            </a:r>
            <a:r>
              <a:rPr lang="ko-KR" altLang="en-US" sz="1100" dirty="0">
                <a:latin typeface="+mj-ea"/>
                <a:ea typeface="+mj-ea"/>
              </a:rPr>
              <a:t>클라이언트에서 받은 데이터를 연동된 </a:t>
            </a:r>
            <a:r>
              <a:rPr lang="en-US" altLang="ko-KR" sz="1100" dirty="0">
                <a:latin typeface="+mj-ea"/>
                <a:ea typeface="+mj-ea"/>
              </a:rPr>
              <a:t>DB </a:t>
            </a:r>
            <a:r>
              <a:rPr lang="ko-KR" altLang="en-US" sz="1100" dirty="0">
                <a:latin typeface="+mj-ea"/>
                <a:ea typeface="+mj-ea"/>
              </a:rPr>
              <a:t>테이블 속성의 레코드로 넣어 저장하고 레코드를 형식에 맞게 파싱 및 인코딩</a:t>
            </a:r>
            <a:r>
              <a:rPr lang="en-US" altLang="ko-KR" sz="1100" dirty="0">
                <a:latin typeface="+mj-ea"/>
                <a:ea typeface="+mj-ea"/>
              </a:rPr>
              <a:t>, </a:t>
            </a:r>
            <a:r>
              <a:rPr lang="ko-KR" altLang="en-US" sz="1100" dirty="0">
                <a:latin typeface="+mj-ea"/>
                <a:ea typeface="+mj-ea"/>
              </a:rPr>
              <a:t>디코딩하여 사용</a:t>
            </a:r>
            <a:endParaRPr lang="en-US" sz="1100" dirty="0">
              <a:latin typeface="+mj-ea"/>
              <a:ea typeface="+mj-ea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lang="en-US" sz="1100" dirty="0">
              <a:latin typeface="+mj-ea"/>
              <a:ea typeface="+mj-ea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lang="en-US" sz="1100" dirty="0">
              <a:latin typeface="+mj-ea"/>
              <a:ea typeface="+mj-ea"/>
            </a:endParaRPr>
          </a:p>
        </p:txBody>
      </p:sp>
      <p:sp>
        <p:nvSpPr>
          <p:cNvPr id="2403" name="Google Shape;2403;p51"/>
          <p:cNvSpPr txBox="1">
            <a:spLocks noGrp="1"/>
          </p:cNvSpPr>
          <p:nvPr>
            <p:ph type="title" idx="2"/>
          </p:nvPr>
        </p:nvSpPr>
        <p:spPr>
          <a:xfrm flipH="1">
            <a:off x="4593236" y="1400049"/>
            <a:ext cx="2867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+mj-ea"/>
                <a:ea typeface="+mj-ea"/>
              </a:rPr>
              <a:t>사용자 등록 기능</a:t>
            </a:r>
            <a:endParaRPr dirty="0">
              <a:latin typeface="+mj-ea"/>
              <a:ea typeface="+mj-ea"/>
            </a:endParaRPr>
          </a:p>
        </p:txBody>
      </p:sp>
      <p:sp>
        <p:nvSpPr>
          <p:cNvPr id="2404" name="Google Shape;2404;p51"/>
          <p:cNvSpPr txBox="1">
            <a:spLocks noGrp="1"/>
          </p:cNvSpPr>
          <p:nvPr>
            <p:ph type="subTitle" idx="3"/>
          </p:nvPr>
        </p:nvSpPr>
        <p:spPr>
          <a:xfrm>
            <a:off x="4593236" y="2015470"/>
            <a:ext cx="3029510" cy="9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100" dirty="0">
                <a:latin typeface="+mj-ea"/>
                <a:ea typeface="+mj-ea"/>
              </a:rPr>
              <a:t>APP</a:t>
            </a:r>
            <a:r>
              <a:rPr lang="ko-KR" altLang="en-US" sz="1100" dirty="0">
                <a:latin typeface="+mj-ea"/>
                <a:ea typeface="+mj-ea"/>
              </a:rPr>
              <a:t>에서 요청을 보내면</a:t>
            </a:r>
            <a:r>
              <a:rPr lang="en-US" altLang="ko-KR" sz="1100" dirty="0">
                <a:latin typeface="+mj-ea"/>
                <a:ea typeface="+mj-ea"/>
              </a:rPr>
              <a:t>, </a:t>
            </a:r>
            <a:r>
              <a:rPr lang="ko-KR" altLang="en-US" sz="1100" dirty="0">
                <a:latin typeface="+mj-ea"/>
                <a:ea typeface="+mj-ea"/>
              </a:rPr>
              <a:t>사용자 등록 응답을 전송</a:t>
            </a:r>
            <a:r>
              <a:rPr lang="en-US" altLang="ko-KR" sz="1100" dirty="0">
                <a:latin typeface="+mj-ea"/>
                <a:ea typeface="+mj-ea"/>
              </a:rPr>
              <a:t>, APP</a:t>
            </a:r>
            <a:r>
              <a:rPr lang="ko-KR" altLang="en-US" sz="1100" dirty="0">
                <a:latin typeface="+mj-ea"/>
                <a:ea typeface="+mj-ea"/>
              </a:rPr>
              <a:t>에서 받은 데이터로</a:t>
            </a:r>
            <a:r>
              <a:rPr lang="en-US" altLang="ko-KR" sz="1100" dirty="0">
                <a:latin typeface="+mj-ea"/>
                <a:ea typeface="+mj-ea"/>
              </a:rPr>
              <a:t>(</a:t>
            </a:r>
            <a:r>
              <a:rPr lang="ko-KR" altLang="en-US" sz="1100" dirty="0">
                <a:latin typeface="+mj-ea"/>
                <a:ea typeface="+mj-ea"/>
              </a:rPr>
              <a:t>등록할 사용자 정보</a:t>
            </a:r>
            <a:r>
              <a:rPr lang="en-US" altLang="ko-KR" sz="1100" dirty="0">
                <a:latin typeface="+mj-ea"/>
                <a:ea typeface="+mj-ea"/>
              </a:rPr>
              <a:t>) </a:t>
            </a:r>
            <a:r>
              <a:rPr lang="ko-KR" altLang="en-US" sz="1100" dirty="0">
                <a:latin typeface="+mj-ea"/>
                <a:ea typeface="+mj-ea"/>
              </a:rPr>
              <a:t>디렉토리를 나누어 학습할 이미지 저장</a:t>
            </a:r>
            <a:endParaRPr sz="1100" dirty="0">
              <a:latin typeface="+mj-ea"/>
              <a:ea typeface="+mj-ea"/>
            </a:endParaRPr>
          </a:p>
        </p:txBody>
      </p:sp>
      <p:sp>
        <p:nvSpPr>
          <p:cNvPr id="2405" name="Google Shape;2405;p51"/>
          <p:cNvSpPr txBox="1">
            <a:spLocks noGrp="1"/>
          </p:cNvSpPr>
          <p:nvPr>
            <p:ph type="title" idx="4"/>
          </p:nvPr>
        </p:nvSpPr>
        <p:spPr>
          <a:xfrm>
            <a:off x="1698617" y="3004407"/>
            <a:ext cx="2867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+mj-ea"/>
                <a:ea typeface="+mj-ea"/>
              </a:rPr>
              <a:t>침입자 확인 기능</a:t>
            </a:r>
            <a:endParaRPr dirty="0">
              <a:latin typeface="+mj-ea"/>
              <a:ea typeface="+mj-ea"/>
            </a:endParaRPr>
          </a:p>
        </p:txBody>
      </p:sp>
      <p:sp>
        <p:nvSpPr>
          <p:cNvPr id="2406" name="Google Shape;2406;p51"/>
          <p:cNvSpPr txBox="1">
            <a:spLocks noGrp="1"/>
          </p:cNvSpPr>
          <p:nvPr>
            <p:ph type="subTitle" idx="5"/>
          </p:nvPr>
        </p:nvSpPr>
        <p:spPr>
          <a:xfrm>
            <a:off x="1698617" y="3619626"/>
            <a:ext cx="2867100" cy="9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100" dirty="0">
                <a:latin typeface="+mj-ea"/>
                <a:ea typeface="+mj-ea"/>
              </a:rPr>
              <a:t>APP</a:t>
            </a:r>
            <a:r>
              <a:rPr lang="ko-KR" altLang="en-US" sz="1100" dirty="0">
                <a:latin typeface="+mj-ea"/>
                <a:ea typeface="+mj-ea"/>
              </a:rPr>
              <a:t>에서 요청을 보내면</a:t>
            </a:r>
            <a:r>
              <a:rPr lang="en-US" altLang="ko-KR" sz="1100" dirty="0">
                <a:latin typeface="+mj-ea"/>
                <a:ea typeface="+mj-ea"/>
              </a:rPr>
              <a:t>, </a:t>
            </a:r>
            <a:r>
              <a:rPr lang="ko-KR" altLang="en-US" sz="1100" dirty="0">
                <a:latin typeface="+mj-ea"/>
                <a:ea typeface="+mj-ea"/>
              </a:rPr>
              <a:t>침입자 확인 응답을 전송</a:t>
            </a:r>
            <a:r>
              <a:rPr lang="en-US" altLang="ko-KR" sz="1100" dirty="0">
                <a:latin typeface="+mj-ea"/>
                <a:ea typeface="+mj-ea"/>
              </a:rPr>
              <a:t>, APP</a:t>
            </a:r>
            <a:r>
              <a:rPr lang="ko-KR" altLang="en-US" sz="1100" dirty="0">
                <a:latin typeface="+mj-ea"/>
                <a:ea typeface="+mj-ea"/>
              </a:rPr>
              <a:t>에서 받은 데이터로 침입자를 판단하여</a:t>
            </a:r>
            <a:r>
              <a:rPr lang="en-US" altLang="ko-KR" sz="1100" dirty="0">
                <a:latin typeface="+mj-ea"/>
                <a:ea typeface="+mj-ea"/>
              </a:rPr>
              <a:t>, </a:t>
            </a:r>
            <a:r>
              <a:rPr lang="ko-KR" altLang="en-US" sz="1100" dirty="0">
                <a:latin typeface="+mj-ea"/>
                <a:ea typeface="+mj-ea"/>
              </a:rPr>
              <a:t>침입자면 </a:t>
            </a:r>
            <a:r>
              <a:rPr lang="en-US" altLang="ko-KR" sz="1100" dirty="0">
                <a:latin typeface="+mj-ea"/>
                <a:ea typeface="+mj-ea"/>
              </a:rPr>
              <a:t>APP</a:t>
            </a:r>
            <a:r>
              <a:rPr lang="ko-KR" altLang="en-US" sz="1100" dirty="0">
                <a:latin typeface="+mj-ea"/>
                <a:ea typeface="+mj-ea"/>
              </a:rPr>
              <a:t>으로 사진을 전송하는 로직 구현</a:t>
            </a:r>
            <a:endParaRPr sz="1100" dirty="0">
              <a:latin typeface="+mj-ea"/>
              <a:ea typeface="+mj-ea"/>
            </a:endParaRPr>
          </a:p>
        </p:txBody>
      </p:sp>
      <p:sp>
        <p:nvSpPr>
          <p:cNvPr id="2407" name="Google Shape;2407;p51"/>
          <p:cNvSpPr txBox="1">
            <a:spLocks noGrp="1"/>
          </p:cNvSpPr>
          <p:nvPr>
            <p:ph type="title" idx="6"/>
          </p:nvPr>
        </p:nvSpPr>
        <p:spPr>
          <a:xfrm flipH="1">
            <a:off x="4593236" y="3004407"/>
            <a:ext cx="2867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+mj-ea"/>
                <a:ea typeface="+mj-ea"/>
              </a:rPr>
              <a:t>DB </a:t>
            </a:r>
            <a:r>
              <a:rPr lang="ko-KR" altLang="en-US" dirty="0">
                <a:latin typeface="+mj-ea"/>
                <a:ea typeface="+mj-ea"/>
              </a:rPr>
              <a:t>설계 및 연동</a:t>
            </a:r>
            <a:endParaRPr dirty="0">
              <a:latin typeface="+mj-ea"/>
              <a:ea typeface="+mj-ea"/>
            </a:endParaRPr>
          </a:p>
        </p:txBody>
      </p:sp>
      <p:sp>
        <p:nvSpPr>
          <p:cNvPr id="2408" name="Google Shape;2408;p51"/>
          <p:cNvSpPr txBox="1">
            <a:spLocks noGrp="1"/>
          </p:cNvSpPr>
          <p:nvPr>
            <p:ph type="subTitle" idx="7"/>
          </p:nvPr>
        </p:nvSpPr>
        <p:spPr>
          <a:xfrm>
            <a:off x="4593236" y="3619626"/>
            <a:ext cx="2867100" cy="9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100" dirty="0" err="1">
                <a:latin typeface="+mj-ea"/>
                <a:ea typeface="+mj-ea"/>
              </a:rPr>
              <a:t>sqlite</a:t>
            </a:r>
            <a:r>
              <a:rPr lang="ko-KR" altLang="en-US" sz="1100" dirty="0">
                <a:latin typeface="+mj-ea"/>
                <a:ea typeface="+mj-ea"/>
              </a:rPr>
              <a:t>를 서버와 연동하여 환경 설정을 한 후</a:t>
            </a:r>
            <a:r>
              <a:rPr lang="en-US" altLang="ko-KR" sz="1100" dirty="0">
                <a:latin typeface="+mj-ea"/>
                <a:ea typeface="+mj-ea"/>
              </a:rPr>
              <a:t>, </a:t>
            </a:r>
            <a:r>
              <a:rPr lang="ko-KR" altLang="en-US" sz="1100" dirty="0">
                <a:latin typeface="+mj-ea"/>
                <a:ea typeface="+mj-ea"/>
              </a:rPr>
              <a:t>테이블의 속성 및 관계 </a:t>
            </a:r>
            <a:r>
              <a:rPr lang="ko-KR" altLang="en-US" sz="1100" dirty="0" err="1">
                <a:latin typeface="+mj-ea"/>
                <a:ea typeface="+mj-ea"/>
              </a:rPr>
              <a:t>설정등을</a:t>
            </a:r>
            <a:r>
              <a:rPr lang="ko-KR" altLang="en-US" sz="1100" dirty="0">
                <a:latin typeface="+mj-ea"/>
                <a:ea typeface="+mj-ea"/>
              </a:rPr>
              <a:t> </a:t>
            </a:r>
            <a:r>
              <a:rPr lang="ko-KR" altLang="en-US" sz="1100" dirty="0" err="1">
                <a:latin typeface="+mj-ea"/>
                <a:ea typeface="+mj-ea"/>
              </a:rPr>
              <a:t>통하여사용할</a:t>
            </a:r>
            <a:r>
              <a:rPr lang="ko-KR" altLang="en-US" sz="1100" dirty="0">
                <a:latin typeface="+mj-ea"/>
                <a:ea typeface="+mj-ea"/>
              </a:rPr>
              <a:t> 릴레이션 구성</a:t>
            </a:r>
            <a:endParaRPr sz="1100" dirty="0">
              <a:latin typeface="+mj-ea"/>
              <a:ea typeface="+mj-ea"/>
            </a:endParaRPr>
          </a:p>
        </p:txBody>
      </p:sp>
      <p:grpSp>
        <p:nvGrpSpPr>
          <p:cNvPr id="2409" name="Google Shape;2409;p51"/>
          <p:cNvGrpSpPr/>
          <p:nvPr/>
        </p:nvGrpSpPr>
        <p:grpSpPr>
          <a:xfrm>
            <a:off x="992746" y="1449412"/>
            <a:ext cx="343825" cy="428975"/>
            <a:chOff x="1541450" y="2026250"/>
            <a:chExt cx="343825" cy="428975"/>
          </a:xfrm>
        </p:grpSpPr>
        <p:sp>
          <p:nvSpPr>
            <p:cNvPr id="2410" name="Google Shape;2410;p51"/>
            <p:cNvSpPr/>
            <p:nvPr/>
          </p:nvSpPr>
          <p:spPr>
            <a:xfrm>
              <a:off x="1541450" y="2026250"/>
              <a:ext cx="343825" cy="428975"/>
            </a:xfrm>
            <a:custGeom>
              <a:avLst/>
              <a:gdLst/>
              <a:ahLst/>
              <a:cxnLst/>
              <a:rect l="l" t="t" r="r" b="b"/>
              <a:pathLst>
                <a:path w="13753" h="17159" extrusionOk="0">
                  <a:moveTo>
                    <a:pt x="3642" y="12373"/>
                  </a:moveTo>
                  <a:lnTo>
                    <a:pt x="3672" y="12388"/>
                  </a:lnTo>
                  <a:lnTo>
                    <a:pt x="4921" y="13637"/>
                  </a:lnTo>
                  <a:cubicBezTo>
                    <a:pt x="4966" y="13682"/>
                    <a:pt x="5041" y="13697"/>
                    <a:pt x="5101" y="13697"/>
                  </a:cubicBezTo>
                  <a:cubicBezTo>
                    <a:pt x="5109" y="13705"/>
                    <a:pt x="5120" y="13709"/>
                    <a:pt x="5131" y="13709"/>
                  </a:cubicBezTo>
                  <a:cubicBezTo>
                    <a:pt x="5143" y="13709"/>
                    <a:pt x="5154" y="13705"/>
                    <a:pt x="5161" y="13697"/>
                  </a:cubicBezTo>
                  <a:lnTo>
                    <a:pt x="6079" y="13457"/>
                  </a:lnTo>
                  <a:lnTo>
                    <a:pt x="6079" y="13457"/>
                  </a:lnTo>
                  <a:lnTo>
                    <a:pt x="5282" y="16406"/>
                  </a:lnTo>
                  <a:lnTo>
                    <a:pt x="4334" y="15368"/>
                  </a:lnTo>
                  <a:cubicBezTo>
                    <a:pt x="4289" y="15312"/>
                    <a:pt x="4220" y="15281"/>
                    <a:pt x="4150" y="15281"/>
                  </a:cubicBezTo>
                  <a:cubicBezTo>
                    <a:pt x="4126" y="15281"/>
                    <a:pt x="4101" y="15285"/>
                    <a:pt x="4078" y="15292"/>
                  </a:cubicBezTo>
                  <a:lnTo>
                    <a:pt x="2739" y="15714"/>
                  </a:lnTo>
                  <a:lnTo>
                    <a:pt x="2739" y="15714"/>
                  </a:lnTo>
                  <a:lnTo>
                    <a:pt x="3642" y="12373"/>
                  </a:lnTo>
                  <a:close/>
                  <a:moveTo>
                    <a:pt x="8625" y="0"/>
                  </a:moveTo>
                  <a:cubicBezTo>
                    <a:pt x="8604" y="0"/>
                    <a:pt x="8583" y="2"/>
                    <a:pt x="8562" y="6"/>
                  </a:cubicBezTo>
                  <a:lnTo>
                    <a:pt x="6862" y="472"/>
                  </a:lnTo>
                  <a:lnTo>
                    <a:pt x="5146" y="6"/>
                  </a:lnTo>
                  <a:cubicBezTo>
                    <a:pt x="5129" y="2"/>
                    <a:pt x="5111" y="1"/>
                    <a:pt x="5092" y="1"/>
                  </a:cubicBezTo>
                  <a:cubicBezTo>
                    <a:pt x="5026" y="1"/>
                    <a:pt x="4952" y="23"/>
                    <a:pt x="4906" y="81"/>
                  </a:cubicBezTo>
                  <a:lnTo>
                    <a:pt x="3657" y="1330"/>
                  </a:lnTo>
                  <a:lnTo>
                    <a:pt x="1957" y="1781"/>
                  </a:lnTo>
                  <a:cubicBezTo>
                    <a:pt x="1881" y="1811"/>
                    <a:pt x="1806" y="1871"/>
                    <a:pt x="1776" y="1962"/>
                  </a:cubicBezTo>
                  <a:lnTo>
                    <a:pt x="1325" y="3662"/>
                  </a:lnTo>
                  <a:lnTo>
                    <a:pt x="76" y="4911"/>
                  </a:lnTo>
                  <a:cubicBezTo>
                    <a:pt x="16" y="4971"/>
                    <a:pt x="1" y="5061"/>
                    <a:pt x="16" y="5151"/>
                  </a:cubicBezTo>
                  <a:lnTo>
                    <a:pt x="467" y="6852"/>
                  </a:lnTo>
                  <a:lnTo>
                    <a:pt x="196" y="7920"/>
                  </a:lnTo>
                  <a:cubicBezTo>
                    <a:pt x="143" y="8108"/>
                    <a:pt x="291" y="8232"/>
                    <a:pt x="439" y="8232"/>
                  </a:cubicBezTo>
                  <a:cubicBezTo>
                    <a:pt x="540" y="8232"/>
                    <a:pt x="641" y="8174"/>
                    <a:pt x="678" y="8040"/>
                  </a:cubicBezTo>
                  <a:lnTo>
                    <a:pt x="979" y="6912"/>
                  </a:lnTo>
                  <a:cubicBezTo>
                    <a:pt x="994" y="6867"/>
                    <a:pt x="994" y="6822"/>
                    <a:pt x="979" y="6791"/>
                  </a:cubicBezTo>
                  <a:lnTo>
                    <a:pt x="542" y="5151"/>
                  </a:lnTo>
                  <a:lnTo>
                    <a:pt x="1731" y="3963"/>
                  </a:lnTo>
                  <a:cubicBezTo>
                    <a:pt x="1761" y="3933"/>
                    <a:pt x="1791" y="3888"/>
                    <a:pt x="1791" y="3858"/>
                  </a:cubicBezTo>
                  <a:lnTo>
                    <a:pt x="2228" y="2218"/>
                  </a:lnTo>
                  <a:lnTo>
                    <a:pt x="3852" y="1781"/>
                  </a:lnTo>
                  <a:cubicBezTo>
                    <a:pt x="3898" y="1766"/>
                    <a:pt x="3943" y="1751"/>
                    <a:pt x="3973" y="1721"/>
                  </a:cubicBezTo>
                  <a:lnTo>
                    <a:pt x="5161" y="532"/>
                  </a:lnTo>
                  <a:lnTo>
                    <a:pt x="6786" y="954"/>
                  </a:lnTo>
                  <a:cubicBezTo>
                    <a:pt x="6809" y="961"/>
                    <a:pt x="6832" y="965"/>
                    <a:pt x="6854" y="965"/>
                  </a:cubicBezTo>
                  <a:cubicBezTo>
                    <a:pt x="6877" y="965"/>
                    <a:pt x="6899" y="961"/>
                    <a:pt x="6922" y="954"/>
                  </a:cubicBezTo>
                  <a:lnTo>
                    <a:pt x="8547" y="517"/>
                  </a:lnTo>
                  <a:lnTo>
                    <a:pt x="9735" y="1706"/>
                  </a:lnTo>
                  <a:cubicBezTo>
                    <a:pt x="9781" y="1751"/>
                    <a:pt x="9811" y="1766"/>
                    <a:pt x="9856" y="1781"/>
                  </a:cubicBezTo>
                  <a:lnTo>
                    <a:pt x="11481" y="2218"/>
                  </a:lnTo>
                  <a:lnTo>
                    <a:pt x="11917" y="3842"/>
                  </a:lnTo>
                  <a:cubicBezTo>
                    <a:pt x="11932" y="3888"/>
                    <a:pt x="11947" y="3918"/>
                    <a:pt x="11992" y="3948"/>
                  </a:cubicBezTo>
                  <a:lnTo>
                    <a:pt x="13181" y="5151"/>
                  </a:lnTo>
                  <a:lnTo>
                    <a:pt x="12760" y="6776"/>
                  </a:lnTo>
                  <a:cubicBezTo>
                    <a:pt x="12745" y="6822"/>
                    <a:pt x="12745" y="6867"/>
                    <a:pt x="12760" y="6912"/>
                  </a:cubicBezTo>
                  <a:lnTo>
                    <a:pt x="13196" y="8537"/>
                  </a:lnTo>
                  <a:lnTo>
                    <a:pt x="12007" y="9725"/>
                  </a:lnTo>
                  <a:cubicBezTo>
                    <a:pt x="11962" y="9755"/>
                    <a:pt x="11947" y="9801"/>
                    <a:pt x="11932" y="9846"/>
                  </a:cubicBezTo>
                  <a:lnTo>
                    <a:pt x="11496" y="11471"/>
                  </a:lnTo>
                  <a:lnTo>
                    <a:pt x="9856" y="11907"/>
                  </a:lnTo>
                  <a:cubicBezTo>
                    <a:pt x="9826" y="11922"/>
                    <a:pt x="9781" y="11937"/>
                    <a:pt x="9750" y="11982"/>
                  </a:cubicBezTo>
                  <a:lnTo>
                    <a:pt x="8562" y="13171"/>
                  </a:lnTo>
                  <a:lnTo>
                    <a:pt x="6922" y="12735"/>
                  </a:lnTo>
                  <a:cubicBezTo>
                    <a:pt x="6899" y="12727"/>
                    <a:pt x="6877" y="12723"/>
                    <a:pt x="6854" y="12723"/>
                  </a:cubicBezTo>
                  <a:cubicBezTo>
                    <a:pt x="6832" y="12723"/>
                    <a:pt x="6809" y="12727"/>
                    <a:pt x="6786" y="12735"/>
                  </a:cubicBezTo>
                  <a:lnTo>
                    <a:pt x="5161" y="13171"/>
                  </a:lnTo>
                  <a:lnTo>
                    <a:pt x="3973" y="11982"/>
                  </a:lnTo>
                  <a:cubicBezTo>
                    <a:pt x="3943" y="11952"/>
                    <a:pt x="3898" y="11922"/>
                    <a:pt x="3852" y="11922"/>
                  </a:cubicBezTo>
                  <a:lnTo>
                    <a:pt x="3521" y="11832"/>
                  </a:lnTo>
                  <a:lnTo>
                    <a:pt x="2228" y="11486"/>
                  </a:lnTo>
                  <a:lnTo>
                    <a:pt x="1791" y="9846"/>
                  </a:lnTo>
                  <a:cubicBezTo>
                    <a:pt x="1776" y="9816"/>
                    <a:pt x="1761" y="9771"/>
                    <a:pt x="1731" y="9740"/>
                  </a:cubicBezTo>
                  <a:lnTo>
                    <a:pt x="888" y="8898"/>
                  </a:lnTo>
                  <a:cubicBezTo>
                    <a:pt x="832" y="8842"/>
                    <a:pt x="770" y="8818"/>
                    <a:pt x="710" y="8818"/>
                  </a:cubicBezTo>
                  <a:cubicBezTo>
                    <a:pt x="512" y="8818"/>
                    <a:pt x="343" y="9074"/>
                    <a:pt x="527" y="9259"/>
                  </a:cubicBezTo>
                  <a:lnTo>
                    <a:pt x="1325" y="10056"/>
                  </a:lnTo>
                  <a:lnTo>
                    <a:pt x="1791" y="11757"/>
                  </a:lnTo>
                  <a:cubicBezTo>
                    <a:pt x="1806" y="11847"/>
                    <a:pt x="1881" y="11907"/>
                    <a:pt x="1972" y="11937"/>
                  </a:cubicBezTo>
                  <a:lnTo>
                    <a:pt x="3160" y="12253"/>
                  </a:lnTo>
                  <a:lnTo>
                    <a:pt x="2137" y="16030"/>
                  </a:lnTo>
                  <a:cubicBezTo>
                    <a:pt x="2099" y="16197"/>
                    <a:pt x="2226" y="16343"/>
                    <a:pt x="2377" y="16343"/>
                  </a:cubicBezTo>
                  <a:cubicBezTo>
                    <a:pt x="2402" y="16343"/>
                    <a:pt x="2428" y="16339"/>
                    <a:pt x="2453" y="16330"/>
                  </a:cubicBezTo>
                  <a:lnTo>
                    <a:pt x="4078" y="15819"/>
                  </a:lnTo>
                  <a:lnTo>
                    <a:pt x="5222" y="17083"/>
                  </a:lnTo>
                  <a:cubicBezTo>
                    <a:pt x="5267" y="17128"/>
                    <a:pt x="5342" y="17158"/>
                    <a:pt x="5417" y="17158"/>
                  </a:cubicBezTo>
                  <a:lnTo>
                    <a:pt x="5477" y="17158"/>
                  </a:lnTo>
                  <a:cubicBezTo>
                    <a:pt x="5568" y="17143"/>
                    <a:pt x="5628" y="17068"/>
                    <a:pt x="5658" y="16977"/>
                  </a:cubicBezTo>
                  <a:lnTo>
                    <a:pt x="6636" y="13306"/>
                  </a:lnTo>
                  <a:lnTo>
                    <a:pt x="6877" y="13246"/>
                  </a:lnTo>
                  <a:lnTo>
                    <a:pt x="7102" y="13306"/>
                  </a:lnTo>
                  <a:lnTo>
                    <a:pt x="8080" y="16977"/>
                  </a:lnTo>
                  <a:cubicBezTo>
                    <a:pt x="8110" y="17068"/>
                    <a:pt x="8171" y="17143"/>
                    <a:pt x="8276" y="17158"/>
                  </a:cubicBezTo>
                  <a:lnTo>
                    <a:pt x="8321" y="17158"/>
                  </a:lnTo>
                  <a:cubicBezTo>
                    <a:pt x="8396" y="17158"/>
                    <a:pt x="8472" y="17128"/>
                    <a:pt x="8517" y="17083"/>
                  </a:cubicBezTo>
                  <a:lnTo>
                    <a:pt x="9660" y="15819"/>
                  </a:lnTo>
                  <a:lnTo>
                    <a:pt x="11285" y="16330"/>
                  </a:lnTo>
                  <a:cubicBezTo>
                    <a:pt x="11310" y="16341"/>
                    <a:pt x="11339" y="16346"/>
                    <a:pt x="11368" y="16346"/>
                  </a:cubicBezTo>
                  <a:cubicBezTo>
                    <a:pt x="11426" y="16346"/>
                    <a:pt x="11486" y="16325"/>
                    <a:pt x="11526" y="16285"/>
                  </a:cubicBezTo>
                  <a:cubicBezTo>
                    <a:pt x="11601" y="16210"/>
                    <a:pt x="11616" y="16120"/>
                    <a:pt x="11601" y="16030"/>
                  </a:cubicBezTo>
                  <a:lnTo>
                    <a:pt x="11195" y="14510"/>
                  </a:lnTo>
                  <a:cubicBezTo>
                    <a:pt x="11164" y="14364"/>
                    <a:pt x="11058" y="14302"/>
                    <a:pt x="10950" y="14302"/>
                  </a:cubicBezTo>
                  <a:cubicBezTo>
                    <a:pt x="10790" y="14302"/>
                    <a:pt x="10626" y="14439"/>
                    <a:pt x="10698" y="14645"/>
                  </a:cubicBezTo>
                  <a:lnTo>
                    <a:pt x="10999" y="15714"/>
                  </a:lnTo>
                  <a:lnTo>
                    <a:pt x="9660" y="15292"/>
                  </a:lnTo>
                  <a:cubicBezTo>
                    <a:pt x="9637" y="15285"/>
                    <a:pt x="9612" y="15281"/>
                    <a:pt x="9588" y="15281"/>
                  </a:cubicBezTo>
                  <a:cubicBezTo>
                    <a:pt x="9518" y="15281"/>
                    <a:pt x="9449" y="15312"/>
                    <a:pt x="9404" y="15368"/>
                  </a:cubicBezTo>
                  <a:lnTo>
                    <a:pt x="8456" y="16406"/>
                  </a:lnTo>
                  <a:lnTo>
                    <a:pt x="7659" y="13442"/>
                  </a:lnTo>
                  <a:lnTo>
                    <a:pt x="8592" y="13697"/>
                  </a:lnTo>
                  <a:cubicBezTo>
                    <a:pt x="8607" y="13700"/>
                    <a:pt x="8623" y="13701"/>
                    <a:pt x="8638" y="13701"/>
                  </a:cubicBezTo>
                  <a:cubicBezTo>
                    <a:pt x="8712" y="13701"/>
                    <a:pt x="8783" y="13672"/>
                    <a:pt x="8833" y="13622"/>
                  </a:cubicBezTo>
                  <a:lnTo>
                    <a:pt x="10081" y="12373"/>
                  </a:lnTo>
                  <a:lnTo>
                    <a:pt x="10096" y="12373"/>
                  </a:lnTo>
                  <a:lnTo>
                    <a:pt x="10412" y="13547"/>
                  </a:lnTo>
                  <a:cubicBezTo>
                    <a:pt x="10443" y="13667"/>
                    <a:pt x="10548" y="13743"/>
                    <a:pt x="10653" y="13743"/>
                  </a:cubicBezTo>
                  <a:lnTo>
                    <a:pt x="10728" y="13743"/>
                  </a:lnTo>
                  <a:cubicBezTo>
                    <a:pt x="10864" y="13697"/>
                    <a:pt x="10939" y="13562"/>
                    <a:pt x="10894" y="13427"/>
                  </a:cubicBezTo>
                  <a:lnTo>
                    <a:pt x="10593" y="12253"/>
                  </a:lnTo>
                  <a:lnTo>
                    <a:pt x="11782" y="11937"/>
                  </a:lnTo>
                  <a:cubicBezTo>
                    <a:pt x="11872" y="11907"/>
                    <a:pt x="11932" y="11847"/>
                    <a:pt x="11962" y="11757"/>
                  </a:cubicBezTo>
                  <a:lnTo>
                    <a:pt x="12414" y="10056"/>
                  </a:lnTo>
                  <a:lnTo>
                    <a:pt x="13662" y="8808"/>
                  </a:lnTo>
                  <a:cubicBezTo>
                    <a:pt x="13723" y="8747"/>
                    <a:pt x="13753" y="8657"/>
                    <a:pt x="13723" y="8567"/>
                  </a:cubicBezTo>
                  <a:lnTo>
                    <a:pt x="13707" y="8552"/>
                  </a:lnTo>
                  <a:lnTo>
                    <a:pt x="13241" y="6852"/>
                  </a:lnTo>
                  <a:lnTo>
                    <a:pt x="13707" y="5136"/>
                  </a:lnTo>
                  <a:cubicBezTo>
                    <a:pt x="13723" y="5061"/>
                    <a:pt x="13707" y="4956"/>
                    <a:pt x="13632" y="4896"/>
                  </a:cubicBezTo>
                  <a:lnTo>
                    <a:pt x="12383" y="3647"/>
                  </a:lnTo>
                  <a:lnTo>
                    <a:pt x="11932" y="1947"/>
                  </a:lnTo>
                  <a:cubicBezTo>
                    <a:pt x="11902" y="1871"/>
                    <a:pt x="11842" y="1796"/>
                    <a:pt x="11752" y="1766"/>
                  </a:cubicBezTo>
                  <a:lnTo>
                    <a:pt x="10051" y="1315"/>
                  </a:lnTo>
                  <a:lnTo>
                    <a:pt x="8803" y="66"/>
                  </a:lnTo>
                  <a:cubicBezTo>
                    <a:pt x="8757" y="20"/>
                    <a:pt x="8693" y="0"/>
                    <a:pt x="86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2411" name="Google Shape;2411;p51"/>
            <p:cNvSpPr/>
            <p:nvPr/>
          </p:nvSpPr>
          <p:spPr>
            <a:xfrm>
              <a:off x="1581325" y="2065875"/>
              <a:ext cx="279500" cy="262875"/>
            </a:xfrm>
            <a:custGeom>
              <a:avLst/>
              <a:gdLst/>
              <a:ahLst/>
              <a:cxnLst/>
              <a:rect l="l" t="t" r="r" b="b"/>
              <a:pathLst>
                <a:path w="11180" h="10515" extrusionOk="0">
                  <a:moveTo>
                    <a:pt x="5793" y="1731"/>
                  </a:moveTo>
                  <a:cubicBezTo>
                    <a:pt x="5883" y="1731"/>
                    <a:pt x="5959" y="1791"/>
                    <a:pt x="5989" y="1866"/>
                  </a:cubicBezTo>
                  <a:cubicBezTo>
                    <a:pt x="6230" y="2694"/>
                    <a:pt x="6230" y="3386"/>
                    <a:pt x="5974" y="4048"/>
                  </a:cubicBezTo>
                  <a:cubicBezTo>
                    <a:pt x="5944" y="4123"/>
                    <a:pt x="5959" y="4213"/>
                    <a:pt x="6004" y="4274"/>
                  </a:cubicBezTo>
                  <a:cubicBezTo>
                    <a:pt x="6049" y="4349"/>
                    <a:pt x="6124" y="4394"/>
                    <a:pt x="6215" y="4394"/>
                  </a:cubicBezTo>
                  <a:lnTo>
                    <a:pt x="8095" y="4394"/>
                  </a:lnTo>
                  <a:cubicBezTo>
                    <a:pt x="8100" y="4394"/>
                    <a:pt x="8105" y="4394"/>
                    <a:pt x="8110" y="4394"/>
                  </a:cubicBezTo>
                  <a:cubicBezTo>
                    <a:pt x="8441" y="4394"/>
                    <a:pt x="8436" y="4906"/>
                    <a:pt x="8095" y="4921"/>
                  </a:cubicBezTo>
                  <a:lnTo>
                    <a:pt x="7448" y="4921"/>
                  </a:lnTo>
                  <a:cubicBezTo>
                    <a:pt x="7435" y="4919"/>
                    <a:pt x="7421" y="4918"/>
                    <a:pt x="7409" y="4918"/>
                  </a:cubicBezTo>
                  <a:cubicBezTo>
                    <a:pt x="7096" y="4918"/>
                    <a:pt x="7100" y="5418"/>
                    <a:pt x="7421" y="5418"/>
                  </a:cubicBezTo>
                  <a:cubicBezTo>
                    <a:pt x="7430" y="5418"/>
                    <a:pt x="7439" y="5418"/>
                    <a:pt x="7448" y="5417"/>
                  </a:cubicBezTo>
                  <a:lnTo>
                    <a:pt x="7915" y="5417"/>
                  </a:lnTo>
                  <a:cubicBezTo>
                    <a:pt x="8261" y="5417"/>
                    <a:pt x="8261" y="5944"/>
                    <a:pt x="7915" y="5944"/>
                  </a:cubicBezTo>
                  <a:lnTo>
                    <a:pt x="7448" y="5944"/>
                  </a:lnTo>
                  <a:cubicBezTo>
                    <a:pt x="7439" y="5943"/>
                    <a:pt x="7429" y="5943"/>
                    <a:pt x="7420" y="5943"/>
                  </a:cubicBezTo>
                  <a:cubicBezTo>
                    <a:pt x="7096" y="5943"/>
                    <a:pt x="7096" y="6441"/>
                    <a:pt x="7420" y="6441"/>
                  </a:cubicBezTo>
                  <a:cubicBezTo>
                    <a:pt x="7429" y="6441"/>
                    <a:pt x="7439" y="6441"/>
                    <a:pt x="7448" y="6440"/>
                  </a:cubicBezTo>
                  <a:lnTo>
                    <a:pt x="7749" y="6440"/>
                  </a:lnTo>
                  <a:cubicBezTo>
                    <a:pt x="8095" y="6440"/>
                    <a:pt x="8095" y="6967"/>
                    <a:pt x="7749" y="6967"/>
                  </a:cubicBezTo>
                  <a:lnTo>
                    <a:pt x="7283" y="6967"/>
                  </a:lnTo>
                  <a:cubicBezTo>
                    <a:pt x="7273" y="6966"/>
                    <a:pt x="7264" y="6966"/>
                    <a:pt x="7256" y="6966"/>
                  </a:cubicBezTo>
                  <a:cubicBezTo>
                    <a:pt x="6931" y="6966"/>
                    <a:pt x="6931" y="7480"/>
                    <a:pt x="7256" y="7480"/>
                  </a:cubicBezTo>
                  <a:cubicBezTo>
                    <a:pt x="7264" y="7480"/>
                    <a:pt x="7273" y="7479"/>
                    <a:pt x="7283" y="7478"/>
                  </a:cubicBezTo>
                  <a:lnTo>
                    <a:pt x="7539" y="7478"/>
                  </a:lnTo>
                  <a:cubicBezTo>
                    <a:pt x="7885" y="7478"/>
                    <a:pt x="7885" y="8005"/>
                    <a:pt x="7539" y="8005"/>
                  </a:cubicBezTo>
                  <a:lnTo>
                    <a:pt x="4785" y="8005"/>
                  </a:lnTo>
                  <a:cubicBezTo>
                    <a:pt x="4695" y="8005"/>
                    <a:pt x="4620" y="7975"/>
                    <a:pt x="4544" y="7915"/>
                  </a:cubicBezTo>
                  <a:cubicBezTo>
                    <a:pt x="4289" y="7734"/>
                    <a:pt x="3988" y="7614"/>
                    <a:pt x="3672" y="7599"/>
                  </a:cubicBezTo>
                  <a:lnTo>
                    <a:pt x="3672" y="4650"/>
                  </a:lnTo>
                  <a:cubicBezTo>
                    <a:pt x="3912" y="4409"/>
                    <a:pt x="4168" y="4183"/>
                    <a:pt x="4454" y="3988"/>
                  </a:cubicBezTo>
                  <a:cubicBezTo>
                    <a:pt x="5071" y="3536"/>
                    <a:pt x="5658" y="3100"/>
                    <a:pt x="5598" y="1942"/>
                  </a:cubicBezTo>
                  <a:cubicBezTo>
                    <a:pt x="5583" y="1881"/>
                    <a:pt x="5613" y="1836"/>
                    <a:pt x="5643" y="1791"/>
                  </a:cubicBezTo>
                  <a:cubicBezTo>
                    <a:pt x="5688" y="1746"/>
                    <a:pt x="5733" y="1731"/>
                    <a:pt x="5793" y="1731"/>
                  </a:cubicBezTo>
                  <a:close/>
                  <a:moveTo>
                    <a:pt x="3175" y="4213"/>
                  </a:moveTo>
                  <a:lnTo>
                    <a:pt x="3175" y="4620"/>
                  </a:lnTo>
                  <a:lnTo>
                    <a:pt x="3175" y="7885"/>
                  </a:lnTo>
                  <a:lnTo>
                    <a:pt x="3175" y="8140"/>
                  </a:lnTo>
                  <a:lnTo>
                    <a:pt x="1460" y="8140"/>
                  </a:lnTo>
                  <a:cubicBezTo>
                    <a:pt x="828" y="7313"/>
                    <a:pt x="497" y="6305"/>
                    <a:pt x="497" y="5267"/>
                  </a:cubicBezTo>
                  <a:cubicBezTo>
                    <a:pt x="497" y="4906"/>
                    <a:pt x="542" y="4559"/>
                    <a:pt x="617" y="4213"/>
                  </a:cubicBezTo>
                  <a:close/>
                  <a:moveTo>
                    <a:pt x="5267" y="1"/>
                  </a:moveTo>
                  <a:cubicBezTo>
                    <a:pt x="2889" y="1"/>
                    <a:pt x="813" y="1595"/>
                    <a:pt x="181" y="3897"/>
                  </a:cubicBezTo>
                  <a:cubicBezTo>
                    <a:pt x="76" y="4334"/>
                    <a:pt x="16" y="4800"/>
                    <a:pt x="16" y="5252"/>
                  </a:cubicBezTo>
                  <a:cubicBezTo>
                    <a:pt x="1" y="6455"/>
                    <a:pt x="407" y="7599"/>
                    <a:pt x="1159" y="8532"/>
                  </a:cubicBezTo>
                  <a:cubicBezTo>
                    <a:pt x="2204" y="9843"/>
                    <a:pt x="3736" y="10515"/>
                    <a:pt x="5277" y="10515"/>
                  </a:cubicBezTo>
                  <a:cubicBezTo>
                    <a:pt x="6598" y="10515"/>
                    <a:pt x="7925" y="10020"/>
                    <a:pt x="8953" y="9013"/>
                  </a:cubicBezTo>
                  <a:cubicBezTo>
                    <a:pt x="11180" y="6831"/>
                    <a:pt x="11029" y="3190"/>
                    <a:pt x="8637" y="1204"/>
                  </a:cubicBezTo>
                  <a:cubicBezTo>
                    <a:pt x="8585" y="1165"/>
                    <a:pt x="8532" y="1148"/>
                    <a:pt x="8482" y="1148"/>
                  </a:cubicBezTo>
                  <a:cubicBezTo>
                    <a:pt x="8282" y="1148"/>
                    <a:pt x="8129" y="1412"/>
                    <a:pt x="8321" y="1580"/>
                  </a:cubicBezTo>
                  <a:cubicBezTo>
                    <a:pt x="10397" y="3326"/>
                    <a:pt x="10623" y="6455"/>
                    <a:pt x="8787" y="8456"/>
                  </a:cubicBezTo>
                  <a:cubicBezTo>
                    <a:pt x="7849" y="9495"/>
                    <a:pt x="6564" y="10019"/>
                    <a:pt x="5274" y="10019"/>
                  </a:cubicBezTo>
                  <a:cubicBezTo>
                    <a:pt x="4061" y="10019"/>
                    <a:pt x="2845" y="9555"/>
                    <a:pt x="1911" y="8622"/>
                  </a:cubicBezTo>
                  <a:lnTo>
                    <a:pt x="3431" y="8622"/>
                  </a:lnTo>
                  <a:cubicBezTo>
                    <a:pt x="3566" y="8622"/>
                    <a:pt x="3687" y="8517"/>
                    <a:pt x="3687" y="8381"/>
                  </a:cubicBezTo>
                  <a:lnTo>
                    <a:pt x="3687" y="8095"/>
                  </a:lnTo>
                  <a:cubicBezTo>
                    <a:pt x="3882" y="8110"/>
                    <a:pt x="4078" y="8186"/>
                    <a:pt x="4244" y="8306"/>
                  </a:cubicBezTo>
                  <a:cubicBezTo>
                    <a:pt x="4394" y="8426"/>
                    <a:pt x="4590" y="8486"/>
                    <a:pt x="4785" y="8501"/>
                  </a:cubicBezTo>
                  <a:lnTo>
                    <a:pt x="7539" y="8501"/>
                  </a:lnTo>
                  <a:cubicBezTo>
                    <a:pt x="8140" y="8486"/>
                    <a:pt x="8501" y="7839"/>
                    <a:pt x="8201" y="7328"/>
                  </a:cubicBezTo>
                  <a:cubicBezTo>
                    <a:pt x="8532" y="7087"/>
                    <a:pt x="8607" y="6621"/>
                    <a:pt x="8381" y="6275"/>
                  </a:cubicBezTo>
                  <a:cubicBezTo>
                    <a:pt x="8577" y="6139"/>
                    <a:pt x="8682" y="5914"/>
                    <a:pt x="8682" y="5673"/>
                  </a:cubicBezTo>
                  <a:cubicBezTo>
                    <a:pt x="8682" y="5522"/>
                    <a:pt x="8637" y="5372"/>
                    <a:pt x="8562" y="5252"/>
                  </a:cubicBezTo>
                  <a:cubicBezTo>
                    <a:pt x="9133" y="4800"/>
                    <a:pt x="8817" y="3882"/>
                    <a:pt x="8095" y="3882"/>
                  </a:cubicBezTo>
                  <a:lnTo>
                    <a:pt x="6561" y="3882"/>
                  </a:lnTo>
                  <a:cubicBezTo>
                    <a:pt x="6741" y="3160"/>
                    <a:pt x="6711" y="2408"/>
                    <a:pt x="6470" y="1716"/>
                  </a:cubicBezTo>
                  <a:cubicBezTo>
                    <a:pt x="6380" y="1415"/>
                    <a:pt x="6094" y="1219"/>
                    <a:pt x="5793" y="1219"/>
                  </a:cubicBezTo>
                  <a:cubicBezTo>
                    <a:pt x="5387" y="1219"/>
                    <a:pt x="5056" y="1565"/>
                    <a:pt x="5086" y="1972"/>
                  </a:cubicBezTo>
                  <a:cubicBezTo>
                    <a:pt x="5131" y="2859"/>
                    <a:pt x="4740" y="3145"/>
                    <a:pt x="4138" y="3597"/>
                  </a:cubicBezTo>
                  <a:cubicBezTo>
                    <a:pt x="3988" y="3702"/>
                    <a:pt x="3837" y="3822"/>
                    <a:pt x="3672" y="3973"/>
                  </a:cubicBezTo>
                  <a:cubicBezTo>
                    <a:pt x="3672" y="3837"/>
                    <a:pt x="3551" y="3732"/>
                    <a:pt x="3416" y="3732"/>
                  </a:cubicBezTo>
                  <a:lnTo>
                    <a:pt x="753" y="3732"/>
                  </a:lnTo>
                  <a:cubicBezTo>
                    <a:pt x="1415" y="1806"/>
                    <a:pt x="3235" y="512"/>
                    <a:pt x="5267" y="512"/>
                  </a:cubicBezTo>
                  <a:lnTo>
                    <a:pt x="5267" y="497"/>
                  </a:lnTo>
                  <a:cubicBezTo>
                    <a:pt x="5959" y="497"/>
                    <a:pt x="6636" y="648"/>
                    <a:pt x="7268" y="948"/>
                  </a:cubicBezTo>
                  <a:cubicBezTo>
                    <a:pt x="7306" y="966"/>
                    <a:pt x="7343" y="974"/>
                    <a:pt x="7378" y="974"/>
                  </a:cubicBezTo>
                  <a:cubicBezTo>
                    <a:pt x="7614" y="974"/>
                    <a:pt x="7741" y="613"/>
                    <a:pt x="7478" y="482"/>
                  </a:cubicBezTo>
                  <a:cubicBezTo>
                    <a:pt x="6786" y="166"/>
                    <a:pt x="6034" y="1"/>
                    <a:pt x="52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</p:grpSp>
      <p:grpSp>
        <p:nvGrpSpPr>
          <p:cNvPr id="2412" name="Google Shape;2412;p51"/>
          <p:cNvGrpSpPr/>
          <p:nvPr/>
        </p:nvGrpSpPr>
        <p:grpSpPr>
          <a:xfrm>
            <a:off x="7716247" y="1449349"/>
            <a:ext cx="441600" cy="429100"/>
            <a:chOff x="231725" y="3046400"/>
            <a:chExt cx="441600" cy="429100"/>
          </a:xfrm>
        </p:grpSpPr>
        <p:sp>
          <p:nvSpPr>
            <p:cNvPr id="2413" name="Google Shape;2413;p51"/>
            <p:cNvSpPr/>
            <p:nvPr/>
          </p:nvSpPr>
          <p:spPr>
            <a:xfrm>
              <a:off x="364875" y="3143350"/>
              <a:ext cx="175675" cy="235300"/>
            </a:xfrm>
            <a:custGeom>
              <a:avLst/>
              <a:gdLst/>
              <a:ahLst/>
              <a:cxnLst/>
              <a:rect l="l" t="t" r="r" b="b"/>
              <a:pathLst>
                <a:path w="7027" h="9412" extrusionOk="0">
                  <a:moveTo>
                    <a:pt x="3515" y="1"/>
                  </a:moveTo>
                  <a:cubicBezTo>
                    <a:pt x="3003" y="1"/>
                    <a:pt x="2481" y="165"/>
                    <a:pt x="2032" y="519"/>
                  </a:cubicBezTo>
                  <a:cubicBezTo>
                    <a:pt x="677" y="1573"/>
                    <a:pt x="843" y="3679"/>
                    <a:pt x="2348" y="4522"/>
                  </a:cubicBezTo>
                  <a:cubicBezTo>
                    <a:pt x="948" y="5018"/>
                    <a:pt x="15" y="6342"/>
                    <a:pt x="15" y="7832"/>
                  </a:cubicBezTo>
                  <a:lnTo>
                    <a:pt x="15" y="8148"/>
                  </a:lnTo>
                  <a:cubicBezTo>
                    <a:pt x="0" y="8223"/>
                    <a:pt x="46" y="8298"/>
                    <a:pt x="121" y="8343"/>
                  </a:cubicBezTo>
                  <a:cubicBezTo>
                    <a:pt x="407" y="8554"/>
                    <a:pt x="708" y="8734"/>
                    <a:pt x="1039" y="8870"/>
                  </a:cubicBezTo>
                  <a:cubicBezTo>
                    <a:pt x="1085" y="8896"/>
                    <a:pt x="1130" y="8908"/>
                    <a:pt x="1171" y="8908"/>
                  </a:cubicBezTo>
                  <a:cubicBezTo>
                    <a:pt x="1409" y="8908"/>
                    <a:pt x="1531" y="8521"/>
                    <a:pt x="1249" y="8418"/>
                  </a:cubicBezTo>
                  <a:cubicBezTo>
                    <a:pt x="993" y="8298"/>
                    <a:pt x="738" y="8163"/>
                    <a:pt x="512" y="8012"/>
                  </a:cubicBezTo>
                  <a:lnTo>
                    <a:pt x="512" y="7817"/>
                  </a:lnTo>
                  <a:cubicBezTo>
                    <a:pt x="512" y="6162"/>
                    <a:pt x="1851" y="4807"/>
                    <a:pt x="3521" y="4807"/>
                  </a:cubicBezTo>
                  <a:cubicBezTo>
                    <a:pt x="5176" y="4807"/>
                    <a:pt x="6530" y="6162"/>
                    <a:pt x="6530" y="7817"/>
                  </a:cubicBezTo>
                  <a:lnTo>
                    <a:pt x="6530" y="8012"/>
                  </a:lnTo>
                  <a:cubicBezTo>
                    <a:pt x="5629" y="8610"/>
                    <a:pt x="4578" y="8917"/>
                    <a:pt x="3514" y="8917"/>
                  </a:cubicBezTo>
                  <a:cubicBezTo>
                    <a:pt x="3104" y="8917"/>
                    <a:pt x="2693" y="8872"/>
                    <a:pt x="2287" y="8780"/>
                  </a:cubicBezTo>
                  <a:cubicBezTo>
                    <a:pt x="2268" y="8776"/>
                    <a:pt x="2250" y="8774"/>
                    <a:pt x="2233" y="8774"/>
                  </a:cubicBezTo>
                  <a:cubicBezTo>
                    <a:pt x="1960" y="8774"/>
                    <a:pt x="1885" y="9190"/>
                    <a:pt x="2182" y="9261"/>
                  </a:cubicBezTo>
                  <a:cubicBezTo>
                    <a:pt x="2618" y="9366"/>
                    <a:pt x="3070" y="9411"/>
                    <a:pt x="3521" y="9411"/>
                  </a:cubicBezTo>
                  <a:cubicBezTo>
                    <a:pt x="4740" y="9411"/>
                    <a:pt x="5913" y="9050"/>
                    <a:pt x="6922" y="8358"/>
                  </a:cubicBezTo>
                  <a:cubicBezTo>
                    <a:pt x="6982" y="8298"/>
                    <a:pt x="7027" y="8223"/>
                    <a:pt x="7027" y="8148"/>
                  </a:cubicBezTo>
                  <a:lnTo>
                    <a:pt x="7027" y="7832"/>
                  </a:lnTo>
                  <a:cubicBezTo>
                    <a:pt x="7027" y="6342"/>
                    <a:pt x="6094" y="5018"/>
                    <a:pt x="4680" y="4522"/>
                  </a:cubicBezTo>
                  <a:cubicBezTo>
                    <a:pt x="5266" y="4191"/>
                    <a:pt x="5688" y="3634"/>
                    <a:pt x="5853" y="2987"/>
                  </a:cubicBezTo>
                  <a:cubicBezTo>
                    <a:pt x="5915" y="2784"/>
                    <a:pt x="5759" y="2653"/>
                    <a:pt x="5604" y="2653"/>
                  </a:cubicBezTo>
                  <a:cubicBezTo>
                    <a:pt x="5496" y="2653"/>
                    <a:pt x="5388" y="2718"/>
                    <a:pt x="5357" y="2867"/>
                  </a:cubicBezTo>
                  <a:cubicBezTo>
                    <a:pt x="5150" y="3721"/>
                    <a:pt x="4387" y="4311"/>
                    <a:pt x="3532" y="4311"/>
                  </a:cubicBezTo>
                  <a:cubicBezTo>
                    <a:pt x="3454" y="4311"/>
                    <a:pt x="3375" y="4306"/>
                    <a:pt x="3295" y="4296"/>
                  </a:cubicBezTo>
                  <a:cubicBezTo>
                    <a:pt x="2348" y="4191"/>
                    <a:pt x="1625" y="3393"/>
                    <a:pt x="1610" y="2430"/>
                  </a:cubicBezTo>
                  <a:cubicBezTo>
                    <a:pt x="1595" y="1482"/>
                    <a:pt x="2287" y="655"/>
                    <a:pt x="3235" y="519"/>
                  </a:cubicBezTo>
                  <a:cubicBezTo>
                    <a:pt x="3327" y="506"/>
                    <a:pt x="3417" y="500"/>
                    <a:pt x="3507" y="500"/>
                  </a:cubicBezTo>
                  <a:cubicBezTo>
                    <a:pt x="4351" y="500"/>
                    <a:pt x="5111" y="1059"/>
                    <a:pt x="5342" y="1889"/>
                  </a:cubicBezTo>
                  <a:cubicBezTo>
                    <a:pt x="5379" y="2025"/>
                    <a:pt x="5485" y="2085"/>
                    <a:pt x="5591" y="2085"/>
                  </a:cubicBezTo>
                  <a:cubicBezTo>
                    <a:pt x="5741" y="2085"/>
                    <a:pt x="5891" y="1963"/>
                    <a:pt x="5838" y="1768"/>
                  </a:cubicBezTo>
                  <a:cubicBezTo>
                    <a:pt x="5537" y="663"/>
                    <a:pt x="4544" y="1"/>
                    <a:pt x="35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2414" name="Google Shape;2414;p51"/>
            <p:cNvSpPr/>
            <p:nvPr/>
          </p:nvSpPr>
          <p:spPr>
            <a:xfrm>
              <a:off x="231725" y="3046400"/>
              <a:ext cx="441600" cy="429100"/>
            </a:xfrm>
            <a:custGeom>
              <a:avLst/>
              <a:gdLst/>
              <a:ahLst/>
              <a:cxnLst/>
              <a:rect l="l" t="t" r="r" b="b"/>
              <a:pathLst>
                <a:path w="17664" h="17164" extrusionOk="0">
                  <a:moveTo>
                    <a:pt x="8847" y="485"/>
                  </a:moveTo>
                  <a:cubicBezTo>
                    <a:pt x="8983" y="485"/>
                    <a:pt x="9118" y="576"/>
                    <a:pt x="9103" y="756"/>
                  </a:cubicBezTo>
                  <a:lnTo>
                    <a:pt x="9103" y="2772"/>
                  </a:lnTo>
                  <a:cubicBezTo>
                    <a:pt x="9118" y="2953"/>
                    <a:pt x="8983" y="3043"/>
                    <a:pt x="8847" y="3043"/>
                  </a:cubicBezTo>
                  <a:cubicBezTo>
                    <a:pt x="8712" y="3043"/>
                    <a:pt x="8576" y="2953"/>
                    <a:pt x="8591" y="2772"/>
                  </a:cubicBezTo>
                  <a:lnTo>
                    <a:pt x="8591" y="756"/>
                  </a:lnTo>
                  <a:cubicBezTo>
                    <a:pt x="8576" y="576"/>
                    <a:pt x="8712" y="485"/>
                    <a:pt x="8847" y="485"/>
                  </a:cubicBezTo>
                  <a:close/>
                  <a:moveTo>
                    <a:pt x="3052" y="8338"/>
                  </a:moveTo>
                  <a:cubicBezTo>
                    <a:pt x="3376" y="8338"/>
                    <a:pt x="3376" y="8837"/>
                    <a:pt x="3052" y="8837"/>
                  </a:cubicBezTo>
                  <a:cubicBezTo>
                    <a:pt x="3043" y="8837"/>
                    <a:pt x="3034" y="8837"/>
                    <a:pt x="3024" y="8836"/>
                  </a:cubicBezTo>
                  <a:lnTo>
                    <a:pt x="1008" y="8836"/>
                  </a:lnTo>
                  <a:cubicBezTo>
                    <a:pt x="873" y="8836"/>
                    <a:pt x="753" y="8731"/>
                    <a:pt x="753" y="8580"/>
                  </a:cubicBezTo>
                  <a:cubicBezTo>
                    <a:pt x="753" y="8445"/>
                    <a:pt x="873" y="8339"/>
                    <a:pt x="1008" y="8339"/>
                  </a:cubicBezTo>
                  <a:lnTo>
                    <a:pt x="3024" y="8339"/>
                  </a:lnTo>
                  <a:cubicBezTo>
                    <a:pt x="3034" y="8339"/>
                    <a:pt x="3043" y="8338"/>
                    <a:pt x="3052" y="8338"/>
                  </a:cubicBezTo>
                  <a:close/>
                  <a:moveTo>
                    <a:pt x="16671" y="8339"/>
                  </a:moveTo>
                  <a:cubicBezTo>
                    <a:pt x="16972" y="8369"/>
                    <a:pt x="16972" y="8821"/>
                    <a:pt x="16671" y="8851"/>
                  </a:cubicBezTo>
                  <a:lnTo>
                    <a:pt x="14655" y="8851"/>
                  </a:lnTo>
                  <a:cubicBezTo>
                    <a:pt x="14339" y="8821"/>
                    <a:pt x="14339" y="8369"/>
                    <a:pt x="14655" y="8339"/>
                  </a:cubicBezTo>
                  <a:close/>
                  <a:moveTo>
                    <a:pt x="8847" y="14166"/>
                  </a:moveTo>
                  <a:cubicBezTo>
                    <a:pt x="8968" y="14166"/>
                    <a:pt x="9088" y="14245"/>
                    <a:pt x="9103" y="14403"/>
                  </a:cubicBezTo>
                  <a:lnTo>
                    <a:pt x="9103" y="16419"/>
                  </a:lnTo>
                  <a:cubicBezTo>
                    <a:pt x="9088" y="16569"/>
                    <a:pt x="8968" y="16645"/>
                    <a:pt x="8847" y="16645"/>
                  </a:cubicBezTo>
                  <a:cubicBezTo>
                    <a:pt x="8727" y="16645"/>
                    <a:pt x="8606" y="16569"/>
                    <a:pt x="8591" y="16419"/>
                  </a:cubicBezTo>
                  <a:lnTo>
                    <a:pt x="8591" y="14403"/>
                  </a:lnTo>
                  <a:cubicBezTo>
                    <a:pt x="8606" y="14245"/>
                    <a:pt x="8727" y="14166"/>
                    <a:pt x="8847" y="14166"/>
                  </a:cubicBezTo>
                  <a:close/>
                  <a:moveTo>
                    <a:pt x="8832" y="0"/>
                  </a:moveTo>
                  <a:cubicBezTo>
                    <a:pt x="8456" y="0"/>
                    <a:pt x="8080" y="252"/>
                    <a:pt x="8080" y="756"/>
                  </a:cubicBezTo>
                  <a:lnTo>
                    <a:pt x="8080" y="1674"/>
                  </a:lnTo>
                  <a:cubicBezTo>
                    <a:pt x="6064" y="1885"/>
                    <a:pt x="4243" y="2968"/>
                    <a:pt x="3100" y="4653"/>
                  </a:cubicBezTo>
                  <a:cubicBezTo>
                    <a:pt x="3024" y="4774"/>
                    <a:pt x="3055" y="4924"/>
                    <a:pt x="3175" y="4999"/>
                  </a:cubicBezTo>
                  <a:cubicBezTo>
                    <a:pt x="3215" y="5028"/>
                    <a:pt x="3261" y="5041"/>
                    <a:pt x="3308" y="5041"/>
                  </a:cubicBezTo>
                  <a:cubicBezTo>
                    <a:pt x="3385" y="5041"/>
                    <a:pt x="3465" y="5005"/>
                    <a:pt x="3521" y="4939"/>
                  </a:cubicBezTo>
                  <a:cubicBezTo>
                    <a:pt x="4559" y="3389"/>
                    <a:pt x="6229" y="2381"/>
                    <a:pt x="8080" y="2171"/>
                  </a:cubicBezTo>
                  <a:lnTo>
                    <a:pt x="8080" y="2772"/>
                  </a:lnTo>
                  <a:cubicBezTo>
                    <a:pt x="8080" y="3269"/>
                    <a:pt x="8456" y="3517"/>
                    <a:pt x="8832" y="3517"/>
                  </a:cubicBezTo>
                  <a:cubicBezTo>
                    <a:pt x="9208" y="3517"/>
                    <a:pt x="9584" y="3269"/>
                    <a:pt x="9584" y="2772"/>
                  </a:cubicBezTo>
                  <a:lnTo>
                    <a:pt x="9584" y="2171"/>
                  </a:lnTo>
                  <a:cubicBezTo>
                    <a:pt x="12548" y="2532"/>
                    <a:pt x="14881" y="4864"/>
                    <a:pt x="15242" y="7828"/>
                  </a:cubicBezTo>
                  <a:lnTo>
                    <a:pt x="14655" y="7828"/>
                  </a:lnTo>
                  <a:cubicBezTo>
                    <a:pt x="13647" y="7828"/>
                    <a:pt x="13647" y="9332"/>
                    <a:pt x="14655" y="9332"/>
                  </a:cubicBezTo>
                  <a:lnTo>
                    <a:pt x="15242" y="9332"/>
                  </a:lnTo>
                  <a:cubicBezTo>
                    <a:pt x="14881" y="12296"/>
                    <a:pt x="12548" y="14629"/>
                    <a:pt x="9584" y="14990"/>
                  </a:cubicBezTo>
                  <a:lnTo>
                    <a:pt x="9584" y="14403"/>
                  </a:lnTo>
                  <a:cubicBezTo>
                    <a:pt x="9584" y="13899"/>
                    <a:pt x="9208" y="13647"/>
                    <a:pt x="8832" y="13647"/>
                  </a:cubicBezTo>
                  <a:cubicBezTo>
                    <a:pt x="8456" y="13647"/>
                    <a:pt x="8080" y="13899"/>
                    <a:pt x="8080" y="14403"/>
                  </a:cubicBezTo>
                  <a:lnTo>
                    <a:pt x="8080" y="14990"/>
                  </a:lnTo>
                  <a:cubicBezTo>
                    <a:pt x="5131" y="14629"/>
                    <a:pt x="2799" y="12296"/>
                    <a:pt x="2438" y="9332"/>
                  </a:cubicBezTo>
                  <a:lnTo>
                    <a:pt x="3024" y="9332"/>
                  </a:lnTo>
                  <a:cubicBezTo>
                    <a:pt x="4017" y="9332"/>
                    <a:pt x="4017" y="7828"/>
                    <a:pt x="3024" y="7828"/>
                  </a:cubicBezTo>
                  <a:lnTo>
                    <a:pt x="2423" y="7828"/>
                  </a:lnTo>
                  <a:cubicBezTo>
                    <a:pt x="2498" y="7196"/>
                    <a:pt x="2663" y="6579"/>
                    <a:pt x="2934" y="5992"/>
                  </a:cubicBezTo>
                  <a:cubicBezTo>
                    <a:pt x="2993" y="5805"/>
                    <a:pt x="2840" y="5657"/>
                    <a:pt x="2684" y="5657"/>
                  </a:cubicBezTo>
                  <a:cubicBezTo>
                    <a:pt x="2602" y="5657"/>
                    <a:pt x="2520" y="5698"/>
                    <a:pt x="2468" y="5797"/>
                  </a:cubicBezTo>
                  <a:cubicBezTo>
                    <a:pt x="2182" y="6444"/>
                    <a:pt x="2001" y="7136"/>
                    <a:pt x="1926" y="7828"/>
                  </a:cubicBezTo>
                  <a:lnTo>
                    <a:pt x="1008" y="7828"/>
                  </a:lnTo>
                  <a:cubicBezTo>
                    <a:pt x="0" y="7828"/>
                    <a:pt x="0" y="9332"/>
                    <a:pt x="1008" y="9332"/>
                  </a:cubicBezTo>
                  <a:lnTo>
                    <a:pt x="1926" y="9332"/>
                  </a:lnTo>
                  <a:cubicBezTo>
                    <a:pt x="2272" y="12582"/>
                    <a:pt x="4845" y="15140"/>
                    <a:pt x="8080" y="15501"/>
                  </a:cubicBezTo>
                  <a:lnTo>
                    <a:pt x="8080" y="16419"/>
                  </a:lnTo>
                  <a:cubicBezTo>
                    <a:pt x="8080" y="16916"/>
                    <a:pt x="8456" y="17164"/>
                    <a:pt x="8832" y="17164"/>
                  </a:cubicBezTo>
                  <a:cubicBezTo>
                    <a:pt x="9208" y="17164"/>
                    <a:pt x="9584" y="16916"/>
                    <a:pt x="9584" y="16419"/>
                  </a:cubicBezTo>
                  <a:lnTo>
                    <a:pt x="9584" y="15501"/>
                  </a:lnTo>
                  <a:cubicBezTo>
                    <a:pt x="12834" y="15140"/>
                    <a:pt x="15392" y="12582"/>
                    <a:pt x="15753" y="9332"/>
                  </a:cubicBezTo>
                  <a:lnTo>
                    <a:pt x="16656" y="9332"/>
                  </a:lnTo>
                  <a:cubicBezTo>
                    <a:pt x="17664" y="9332"/>
                    <a:pt x="17664" y="7828"/>
                    <a:pt x="16656" y="7828"/>
                  </a:cubicBezTo>
                  <a:lnTo>
                    <a:pt x="15753" y="7828"/>
                  </a:lnTo>
                  <a:cubicBezTo>
                    <a:pt x="15392" y="4593"/>
                    <a:pt x="12834" y="2020"/>
                    <a:pt x="9584" y="1674"/>
                  </a:cubicBezTo>
                  <a:lnTo>
                    <a:pt x="9584" y="756"/>
                  </a:lnTo>
                  <a:cubicBezTo>
                    <a:pt x="9584" y="252"/>
                    <a:pt x="9208" y="0"/>
                    <a:pt x="883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</p:grpSp>
      <p:grpSp>
        <p:nvGrpSpPr>
          <p:cNvPr id="2415" name="Google Shape;2415;p51"/>
          <p:cNvGrpSpPr/>
          <p:nvPr/>
        </p:nvGrpSpPr>
        <p:grpSpPr>
          <a:xfrm>
            <a:off x="7745922" y="3053657"/>
            <a:ext cx="411925" cy="429200"/>
            <a:chOff x="246563" y="2142550"/>
            <a:chExt cx="411925" cy="429200"/>
          </a:xfrm>
        </p:grpSpPr>
        <p:sp>
          <p:nvSpPr>
            <p:cNvPr id="2416" name="Google Shape;2416;p51"/>
            <p:cNvSpPr/>
            <p:nvPr/>
          </p:nvSpPr>
          <p:spPr>
            <a:xfrm>
              <a:off x="586988" y="2235625"/>
              <a:ext cx="71500" cy="314125"/>
            </a:xfrm>
            <a:custGeom>
              <a:avLst/>
              <a:gdLst/>
              <a:ahLst/>
              <a:cxnLst/>
              <a:rect l="l" t="t" r="r" b="b"/>
              <a:pathLst>
                <a:path w="2860" h="12565" extrusionOk="0">
                  <a:moveTo>
                    <a:pt x="941" y="497"/>
                  </a:moveTo>
                  <a:cubicBezTo>
                    <a:pt x="1148" y="497"/>
                    <a:pt x="1355" y="640"/>
                    <a:pt x="1355" y="926"/>
                  </a:cubicBezTo>
                  <a:lnTo>
                    <a:pt x="1355" y="1618"/>
                  </a:lnTo>
                  <a:lnTo>
                    <a:pt x="527" y="1618"/>
                  </a:lnTo>
                  <a:lnTo>
                    <a:pt x="527" y="926"/>
                  </a:lnTo>
                  <a:cubicBezTo>
                    <a:pt x="527" y="640"/>
                    <a:pt x="734" y="497"/>
                    <a:pt x="941" y="497"/>
                  </a:cubicBezTo>
                  <a:close/>
                  <a:moveTo>
                    <a:pt x="1294" y="10285"/>
                  </a:moveTo>
                  <a:lnTo>
                    <a:pt x="993" y="11564"/>
                  </a:lnTo>
                  <a:lnTo>
                    <a:pt x="888" y="11564"/>
                  </a:lnTo>
                  <a:lnTo>
                    <a:pt x="587" y="10285"/>
                  </a:lnTo>
                  <a:close/>
                  <a:moveTo>
                    <a:pt x="941" y="1"/>
                  </a:moveTo>
                  <a:cubicBezTo>
                    <a:pt x="478" y="1"/>
                    <a:pt x="15" y="309"/>
                    <a:pt x="15" y="926"/>
                  </a:cubicBezTo>
                  <a:lnTo>
                    <a:pt x="15" y="1859"/>
                  </a:lnTo>
                  <a:lnTo>
                    <a:pt x="15" y="5320"/>
                  </a:lnTo>
                  <a:cubicBezTo>
                    <a:pt x="30" y="5478"/>
                    <a:pt x="151" y="5557"/>
                    <a:pt x="271" y="5557"/>
                  </a:cubicBezTo>
                  <a:cubicBezTo>
                    <a:pt x="392" y="5557"/>
                    <a:pt x="512" y="5478"/>
                    <a:pt x="527" y="5320"/>
                  </a:cubicBezTo>
                  <a:lnTo>
                    <a:pt x="527" y="2115"/>
                  </a:lnTo>
                  <a:lnTo>
                    <a:pt x="1355" y="2115"/>
                  </a:lnTo>
                  <a:lnTo>
                    <a:pt x="1355" y="9788"/>
                  </a:lnTo>
                  <a:lnTo>
                    <a:pt x="527" y="9788"/>
                  </a:lnTo>
                  <a:lnTo>
                    <a:pt x="527" y="6418"/>
                  </a:lnTo>
                  <a:cubicBezTo>
                    <a:pt x="542" y="6237"/>
                    <a:pt x="407" y="6147"/>
                    <a:pt x="271" y="6147"/>
                  </a:cubicBezTo>
                  <a:cubicBezTo>
                    <a:pt x="136" y="6147"/>
                    <a:pt x="0" y="6237"/>
                    <a:pt x="15" y="6418"/>
                  </a:cubicBezTo>
                  <a:lnTo>
                    <a:pt x="15" y="10029"/>
                  </a:lnTo>
                  <a:cubicBezTo>
                    <a:pt x="15" y="10044"/>
                    <a:pt x="15" y="10044"/>
                    <a:pt x="15" y="10059"/>
                  </a:cubicBezTo>
                  <a:cubicBezTo>
                    <a:pt x="15" y="10059"/>
                    <a:pt x="15" y="10059"/>
                    <a:pt x="15" y="10074"/>
                  </a:cubicBezTo>
                  <a:lnTo>
                    <a:pt x="437" y="11864"/>
                  </a:lnTo>
                  <a:cubicBezTo>
                    <a:pt x="467" y="11970"/>
                    <a:pt x="572" y="12045"/>
                    <a:pt x="677" y="12045"/>
                  </a:cubicBezTo>
                  <a:lnTo>
                    <a:pt x="677" y="12316"/>
                  </a:lnTo>
                  <a:cubicBezTo>
                    <a:pt x="677" y="12481"/>
                    <a:pt x="805" y="12564"/>
                    <a:pt x="933" y="12564"/>
                  </a:cubicBezTo>
                  <a:cubicBezTo>
                    <a:pt x="1061" y="12564"/>
                    <a:pt x="1189" y="12481"/>
                    <a:pt x="1189" y="12316"/>
                  </a:cubicBezTo>
                  <a:lnTo>
                    <a:pt x="1189" y="12075"/>
                  </a:lnTo>
                  <a:cubicBezTo>
                    <a:pt x="1309" y="12075"/>
                    <a:pt x="1400" y="12000"/>
                    <a:pt x="1430" y="11895"/>
                  </a:cubicBezTo>
                  <a:lnTo>
                    <a:pt x="1851" y="10104"/>
                  </a:lnTo>
                  <a:cubicBezTo>
                    <a:pt x="1851" y="10089"/>
                    <a:pt x="1851" y="10059"/>
                    <a:pt x="1851" y="10044"/>
                  </a:cubicBezTo>
                  <a:lnTo>
                    <a:pt x="1851" y="2145"/>
                  </a:lnTo>
                  <a:cubicBezTo>
                    <a:pt x="2137" y="2190"/>
                    <a:pt x="2348" y="2356"/>
                    <a:pt x="2348" y="2551"/>
                  </a:cubicBezTo>
                  <a:lnTo>
                    <a:pt x="2348" y="5861"/>
                  </a:lnTo>
                  <a:cubicBezTo>
                    <a:pt x="2348" y="6027"/>
                    <a:pt x="2475" y="6109"/>
                    <a:pt x="2603" y="6109"/>
                  </a:cubicBezTo>
                  <a:cubicBezTo>
                    <a:pt x="2731" y="6109"/>
                    <a:pt x="2859" y="6027"/>
                    <a:pt x="2859" y="5861"/>
                  </a:cubicBezTo>
                  <a:lnTo>
                    <a:pt x="2859" y="2536"/>
                  </a:lnTo>
                  <a:cubicBezTo>
                    <a:pt x="2859" y="2055"/>
                    <a:pt x="2423" y="1678"/>
                    <a:pt x="1851" y="1633"/>
                  </a:cubicBezTo>
                  <a:lnTo>
                    <a:pt x="1866" y="1633"/>
                  </a:lnTo>
                  <a:lnTo>
                    <a:pt x="1866" y="926"/>
                  </a:lnTo>
                  <a:cubicBezTo>
                    <a:pt x="1866" y="309"/>
                    <a:pt x="1403" y="1"/>
                    <a:pt x="9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2417" name="Google Shape;2417;p51"/>
            <p:cNvSpPr/>
            <p:nvPr/>
          </p:nvSpPr>
          <p:spPr>
            <a:xfrm>
              <a:off x="246563" y="2142550"/>
              <a:ext cx="320500" cy="429200"/>
            </a:xfrm>
            <a:custGeom>
              <a:avLst/>
              <a:gdLst/>
              <a:ahLst/>
              <a:cxnLst/>
              <a:rect l="l" t="t" r="r" b="b"/>
              <a:pathLst>
                <a:path w="12820" h="17168" extrusionOk="0">
                  <a:moveTo>
                    <a:pt x="6365" y="497"/>
                  </a:moveTo>
                  <a:cubicBezTo>
                    <a:pt x="6967" y="497"/>
                    <a:pt x="7509" y="933"/>
                    <a:pt x="7629" y="1535"/>
                  </a:cubicBezTo>
                  <a:lnTo>
                    <a:pt x="5086" y="1535"/>
                  </a:lnTo>
                  <a:cubicBezTo>
                    <a:pt x="5222" y="933"/>
                    <a:pt x="5748" y="497"/>
                    <a:pt x="6365" y="497"/>
                  </a:cubicBezTo>
                  <a:close/>
                  <a:moveTo>
                    <a:pt x="9600" y="2046"/>
                  </a:moveTo>
                  <a:lnTo>
                    <a:pt x="9600" y="3054"/>
                  </a:lnTo>
                  <a:lnTo>
                    <a:pt x="3221" y="3054"/>
                  </a:lnTo>
                  <a:lnTo>
                    <a:pt x="3221" y="2046"/>
                  </a:lnTo>
                  <a:close/>
                  <a:moveTo>
                    <a:pt x="6365" y="0"/>
                  </a:moveTo>
                  <a:cubicBezTo>
                    <a:pt x="5463" y="0"/>
                    <a:pt x="4710" y="662"/>
                    <a:pt x="4590" y="1535"/>
                  </a:cubicBezTo>
                  <a:lnTo>
                    <a:pt x="2965" y="1535"/>
                  </a:lnTo>
                  <a:cubicBezTo>
                    <a:pt x="2830" y="1535"/>
                    <a:pt x="2709" y="1655"/>
                    <a:pt x="2709" y="1790"/>
                  </a:cubicBezTo>
                  <a:lnTo>
                    <a:pt x="2709" y="2031"/>
                  </a:lnTo>
                  <a:lnTo>
                    <a:pt x="242" y="2031"/>
                  </a:lnTo>
                  <a:cubicBezTo>
                    <a:pt x="106" y="2031"/>
                    <a:pt x="1" y="2137"/>
                    <a:pt x="1" y="2272"/>
                  </a:cubicBezTo>
                  <a:lnTo>
                    <a:pt x="1" y="16912"/>
                  </a:lnTo>
                  <a:cubicBezTo>
                    <a:pt x="1" y="17047"/>
                    <a:pt x="106" y="17167"/>
                    <a:pt x="242" y="17167"/>
                  </a:cubicBezTo>
                  <a:lnTo>
                    <a:pt x="12579" y="17167"/>
                  </a:lnTo>
                  <a:cubicBezTo>
                    <a:pt x="12715" y="17167"/>
                    <a:pt x="12820" y="17047"/>
                    <a:pt x="12820" y="16912"/>
                  </a:cubicBezTo>
                  <a:lnTo>
                    <a:pt x="12820" y="2272"/>
                  </a:lnTo>
                  <a:cubicBezTo>
                    <a:pt x="12820" y="2137"/>
                    <a:pt x="12715" y="2031"/>
                    <a:pt x="12579" y="2031"/>
                  </a:cubicBezTo>
                  <a:lnTo>
                    <a:pt x="11646" y="2031"/>
                  </a:lnTo>
                  <a:cubicBezTo>
                    <a:pt x="11345" y="2046"/>
                    <a:pt x="11345" y="2498"/>
                    <a:pt x="11646" y="2528"/>
                  </a:cubicBezTo>
                  <a:lnTo>
                    <a:pt x="12308" y="2528"/>
                  </a:lnTo>
                  <a:lnTo>
                    <a:pt x="12308" y="16656"/>
                  </a:lnTo>
                  <a:lnTo>
                    <a:pt x="482" y="16656"/>
                  </a:lnTo>
                  <a:lnTo>
                    <a:pt x="482" y="2528"/>
                  </a:lnTo>
                  <a:lnTo>
                    <a:pt x="2724" y="2528"/>
                  </a:lnTo>
                  <a:lnTo>
                    <a:pt x="2724" y="3054"/>
                  </a:lnTo>
                  <a:lnTo>
                    <a:pt x="1280" y="3054"/>
                  </a:lnTo>
                  <a:cubicBezTo>
                    <a:pt x="1129" y="3054"/>
                    <a:pt x="1024" y="3160"/>
                    <a:pt x="1024" y="3310"/>
                  </a:cubicBezTo>
                  <a:lnTo>
                    <a:pt x="1024" y="12789"/>
                  </a:lnTo>
                  <a:cubicBezTo>
                    <a:pt x="1039" y="12939"/>
                    <a:pt x="1156" y="13015"/>
                    <a:pt x="1272" y="13015"/>
                  </a:cubicBezTo>
                  <a:cubicBezTo>
                    <a:pt x="1389" y="13015"/>
                    <a:pt x="1506" y="12939"/>
                    <a:pt x="1521" y="12789"/>
                  </a:cubicBezTo>
                  <a:lnTo>
                    <a:pt x="1521" y="3551"/>
                  </a:lnTo>
                  <a:lnTo>
                    <a:pt x="11300" y="3551"/>
                  </a:lnTo>
                  <a:lnTo>
                    <a:pt x="11300" y="15633"/>
                  </a:lnTo>
                  <a:lnTo>
                    <a:pt x="1521" y="15633"/>
                  </a:lnTo>
                  <a:lnTo>
                    <a:pt x="1521" y="13887"/>
                  </a:lnTo>
                  <a:cubicBezTo>
                    <a:pt x="1506" y="13729"/>
                    <a:pt x="1389" y="13650"/>
                    <a:pt x="1272" y="13650"/>
                  </a:cubicBezTo>
                  <a:cubicBezTo>
                    <a:pt x="1156" y="13650"/>
                    <a:pt x="1039" y="13729"/>
                    <a:pt x="1024" y="13887"/>
                  </a:cubicBezTo>
                  <a:lnTo>
                    <a:pt x="1024" y="15888"/>
                  </a:lnTo>
                  <a:cubicBezTo>
                    <a:pt x="1024" y="16024"/>
                    <a:pt x="1129" y="16129"/>
                    <a:pt x="1280" y="16129"/>
                  </a:cubicBezTo>
                  <a:lnTo>
                    <a:pt x="11541" y="16129"/>
                  </a:lnTo>
                  <a:cubicBezTo>
                    <a:pt x="11692" y="16129"/>
                    <a:pt x="11797" y="16024"/>
                    <a:pt x="11797" y="15888"/>
                  </a:cubicBezTo>
                  <a:lnTo>
                    <a:pt x="11797" y="3310"/>
                  </a:lnTo>
                  <a:cubicBezTo>
                    <a:pt x="11797" y="3160"/>
                    <a:pt x="11692" y="3054"/>
                    <a:pt x="11541" y="3054"/>
                  </a:cubicBezTo>
                  <a:lnTo>
                    <a:pt x="10097" y="3054"/>
                  </a:lnTo>
                  <a:lnTo>
                    <a:pt x="10097" y="2528"/>
                  </a:lnTo>
                  <a:lnTo>
                    <a:pt x="10563" y="2528"/>
                  </a:lnTo>
                  <a:cubicBezTo>
                    <a:pt x="10573" y="2529"/>
                    <a:pt x="10582" y="2529"/>
                    <a:pt x="10591" y="2529"/>
                  </a:cubicBezTo>
                  <a:cubicBezTo>
                    <a:pt x="10915" y="2529"/>
                    <a:pt x="10915" y="2030"/>
                    <a:pt x="10591" y="2030"/>
                  </a:cubicBezTo>
                  <a:cubicBezTo>
                    <a:pt x="10582" y="2030"/>
                    <a:pt x="10573" y="2030"/>
                    <a:pt x="10563" y="2031"/>
                  </a:cubicBezTo>
                  <a:lnTo>
                    <a:pt x="10097" y="2031"/>
                  </a:lnTo>
                  <a:lnTo>
                    <a:pt x="10097" y="1790"/>
                  </a:lnTo>
                  <a:cubicBezTo>
                    <a:pt x="10097" y="1655"/>
                    <a:pt x="9991" y="1535"/>
                    <a:pt x="9856" y="1535"/>
                  </a:cubicBezTo>
                  <a:lnTo>
                    <a:pt x="8141" y="1535"/>
                  </a:lnTo>
                  <a:cubicBezTo>
                    <a:pt x="8005" y="662"/>
                    <a:pt x="7253" y="0"/>
                    <a:pt x="63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2418" name="Google Shape;2418;p51"/>
            <p:cNvSpPr/>
            <p:nvPr/>
          </p:nvSpPr>
          <p:spPr>
            <a:xfrm>
              <a:off x="303363" y="2280200"/>
              <a:ext cx="59100" cy="63975"/>
            </a:xfrm>
            <a:custGeom>
              <a:avLst/>
              <a:gdLst/>
              <a:ahLst/>
              <a:cxnLst/>
              <a:rect l="l" t="t" r="r" b="b"/>
              <a:pathLst>
                <a:path w="2364" h="2559" extrusionOk="0">
                  <a:moveTo>
                    <a:pt x="1851" y="512"/>
                  </a:moveTo>
                  <a:lnTo>
                    <a:pt x="1851" y="2062"/>
                  </a:lnTo>
                  <a:lnTo>
                    <a:pt x="512" y="2062"/>
                  </a:lnTo>
                  <a:lnTo>
                    <a:pt x="512" y="512"/>
                  </a:lnTo>
                  <a:close/>
                  <a:moveTo>
                    <a:pt x="257" y="1"/>
                  </a:moveTo>
                  <a:cubicBezTo>
                    <a:pt x="121" y="1"/>
                    <a:pt x="1" y="121"/>
                    <a:pt x="1" y="257"/>
                  </a:cubicBezTo>
                  <a:lnTo>
                    <a:pt x="1" y="2318"/>
                  </a:lnTo>
                  <a:cubicBezTo>
                    <a:pt x="1" y="2453"/>
                    <a:pt x="121" y="2559"/>
                    <a:pt x="257" y="2559"/>
                  </a:cubicBezTo>
                  <a:lnTo>
                    <a:pt x="2107" y="2559"/>
                  </a:lnTo>
                  <a:cubicBezTo>
                    <a:pt x="2243" y="2559"/>
                    <a:pt x="2363" y="2453"/>
                    <a:pt x="2363" y="2318"/>
                  </a:cubicBezTo>
                  <a:lnTo>
                    <a:pt x="2363" y="257"/>
                  </a:lnTo>
                  <a:cubicBezTo>
                    <a:pt x="2363" y="121"/>
                    <a:pt x="2243" y="1"/>
                    <a:pt x="21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2419" name="Google Shape;2419;p51"/>
            <p:cNvSpPr/>
            <p:nvPr/>
          </p:nvSpPr>
          <p:spPr>
            <a:xfrm>
              <a:off x="374088" y="2305775"/>
              <a:ext cx="132050" cy="12825"/>
            </a:xfrm>
            <a:custGeom>
              <a:avLst/>
              <a:gdLst/>
              <a:ahLst/>
              <a:cxnLst/>
              <a:rect l="l" t="t" r="r" b="b"/>
              <a:pathLst>
                <a:path w="5282" h="513" extrusionOk="0">
                  <a:moveTo>
                    <a:pt x="347" y="1"/>
                  </a:moveTo>
                  <a:cubicBezTo>
                    <a:pt x="0" y="1"/>
                    <a:pt x="0" y="512"/>
                    <a:pt x="347" y="512"/>
                  </a:cubicBezTo>
                  <a:lnTo>
                    <a:pt x="4951" y="512"/>
                  </a:lnTo>
                  <a:cubicBezTo>
                    <a:pt x="5282" y="512"/>
                    <a:pt x="5282" y="1"/>
                    <a:pt x="49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2420" name="Google Shape;2420;p51"/>
            <p:cNvSpPr/>
            <p:nvPr/>
          </p:nvSpPr>
          <p:spPr>
            <a:xfrm>
              <a:off x="303363" y="2358825"/>
              <a:ext cx="58700" cy="63975"/>
            </a:xfrm>
            <a:custGeom>
              <a:avLst/>
              <a:gdLst/>
              <a:ahLst/>
              <a:cxnLst/>
              <a:rect l="l" t="t" r="r" b="b"/>
              <a:pathLst>
                <a:path w="2348" h="2559" extrusionOk="0">
                  <a:moveTo>
                    <a:pt x="1851" y="512"/>
                  </a:moveTo>
                  <a:lnTo>
                    <a:pt x="1851" y="2077"/>
                  </a:lnTo>
                  <a:lnTo>
                    <a:pt x="512" y="2077"/>
                  </a:lnTo>
                  <a:lnTo>
                    <a:pt x="512" y="512"/>
                  </a:lnTo>
                  <a:close/>
                  <a:moveTo>
                    <a:pt x="257" y="0"/>
                  </a:moveTo>
                  <a:cubicBezTo>
                    <a:pt x="121" y="0"/>
                    <a:pt x="1" y="121"/>
                    <a:pt x="1" y="256"/>
                  </a:cubicBezTo>
                  <a:lnTo>
                    <a:pt x="1" y="2317"/>
                  </a:lnTo>
                  <a:cubicBezTo>
                    <a:pt x="1" y="2453"/>
                    <a:pt x="106" y="2558"/>
                    <a:pt x="257" y="2558"/>
                  </a:cubicBezTo>
                  <a:lnTo>
                    <a:pt x="2107" y="2558"/>
                  </a:lnTo>
                  <a:cubicBezTo>
                    <a:pt x="2243" y="2558"/>
                    <a:pt x="2348" y="2453"/>
                    <a:pt x="2348" y="2317"/>
                  </a:cubicBezTo>
                  <a:lnTo>
                    <a:pt x="2348" y="256"/>
                  </a:lnTo>
                  <a:cubicBezTo>
                    <a:pt x="2348" y="121"/>
                    <a:pt x="2243" y="0"/>
                    <a:pt x="21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2421" name="Google Shape;2421;p51"/>
            <p:cNvSpPr/>
            <p:nvPr/>
          </p:nvSpPr>
          <p:spPr>
            <a:xfrm>
              <a:off x="373588" y="2384750"/>
              <a:ext cx="133075" cy="12500"/>
            </a:xfrm>
            <a:custGeom>
              <a:avLst/>
              <a:gdLst/>
              <a:ahLst/>
              <a:cxnLst/>
              <a:rect l="l" t="t" r="r" b="b"/>
              <a:pathLst>
                <a:path w="5323" h="500" extrusionOk="0">
                  <a:moveTo>
                    <a:pt x="338" y="0"/>
                  </a:moveTo>
                  <a:cubicBezTo>
                    <a:pt x="0" y="0"/>
                    <a:pt x="0" y="499"/>
                    <a:pt x="338" y="499"/>
                  </a:cubicBezTo>
                  <a:cubicBezTo>
                    <a:pt x="347" y="499"/>
                    <a:pt x="357" y="499"/>
                    <a:pt x="367" y="498"/>
                  </a:cubicBezTo>
                  <a:lnTo>
                    <a:pt x="4971" y="498"/>
                  </a:lnTo>
                  <a:cubicBezTo>
                    <a:pt x="4980" y="499"/>
                    <a:pt x="4989" y="499"/>
                    <a:pt x="4998" y="499"/>
                  </a:cubicBezTo>
                  <a:cubicBezTo>
                    <a:pt x="5322" y="499"/>
                    <a:pt x="5322" y="0"/>
                    <a:pt x="4998" y="0"/>
                  </a:cubicBezTo>
                  <a:cubicBezTo>
                    <a:pt x="4989" y="0"/>
                    <a:pt x="4980" y="1"/>
                    <a:pt x="4971" y="2"/>
                  </a:cubicBezTo>
                  <a:lnTo>
                    <a:pt x="367" y="2"/>
                  </a:lnTo>
                  <a:cubicBezTo>
                    <a:pt x="357" y="1"/>
                    <a:pt x="347" y="0"/>
                    <a:pt x="3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2422" name="Google Shape;2422;p51"/>
            <p:cNvSpPr/>
            <p:nvPr/>
          </p:nvSpPr>
          <p:spPr>
            <a:xfrm>
              <a:off x="303363" y="2437775"/>
              <a:ext cx="58700" cy="63625"/>
            </a:xfrm>
            <a:custGeom>
              <a:avLst/>
              <a:gdLst/>
              <a:ahLst/>
              <a:cxnLst/>
              <a:rect l="l" t="t" r="r" b="b"/>
              <a:pathLst>
                <a:path w="2348" h="2545" extrusionOk="0">
                  <a:moveTo>
                    <a:pt x="1851" y="498"/>
                  </a:moveTo>
                  <a:lnTo>
                    <a:pt x="1851" y="2048"/>
                  </a:lnTo>
                  <a:lnTo>
                    <a:pt x="512" y="2048"/>
                  </a:lnTo>
                  <a:lnTo>
                    <a:pt x="512" y="498"/>
                  </a:lnTo>
                  <a:close/>
                  <a:moveTo>
                    <a:pt x="234" y="1"/>
                  </a:moveTo>
                  <a:cubicBezTo>
                    <a:pt x="108" y="1"/>
                    <a:pt x="1" y="115"/>
                    <a:pt x="1" y="243"/>
                  </a:cubicBezTo>
                  <a:lnTo>
                    <a:pt x="1" y="2304"/>
                  </a:lnTo>
                  <a:cubicBezTo>
                    <a:pt x="1" y="2439"/>
                    <a:pt x="121" y="2545"/>
                    <a:pt x="257" y="2545"/>
                  </a:cubicBezTo>
                  <a:lnTo>
                    <a:pt x="2107" y="2545"/>
                  </a:lnTo>
                  <a:cubicBezTo>
                    <a:pt x="2243" y="2545"/>
                    <a:pt x="2348" y="2439"/>
                    <a:pt x="2348" y="2304"/>
                  </a:cubicBezTo>
                  <a:lnTo>
                    <a:pt x="2348" y="243"/>
                  </a:lnTo>
                  <a:cubicBezTo>
                    <a:pt x="2348" y="115"/>
                    <a:pt x="2254" y="1"/>
                    <a:pt x="2130" y="1"/>
                  </a:cubicBezTo>
                  <a:cubicBezTo>
                    <a:pt x="2123" y="1"/>
                    <a:pt x="2115" y="1"/>
                    <a:pt x="2107" y="2"/>
                  </a:cubicBezTo>
                  <a:lnTo>
                    <a:pt x="257" y="2"/>
                  </a:lnTo>
                  <a:cubicBezTo>
                    <a:pt x="249" y="1"/>
                    <a:pt x="241" y="1"/>
                    <a:pt x="23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2423" name="Google Shape;2423;p51"/>
            <p:cNvSpPr/>
            <p:nvPr/>
          </p:nvSpPr>
          <p:spPr>
            <a:xfrm>
              <a:off x="374088" y="2463400"/>
              <a:ext cx="132050" cy="12425"/>
            </a:xfrm>
            <a:custGeom>
              <a:avLst/>
              <a:gdLst/>
              <a:ahLst/>
              <a:cxnLst/>
              <a:rect l="l" t="t" r="r" b="b"/>
              <a:pathLst>
                <a:path w="5282" h="497" extrusionOk="0">
                  <a:moveTo>
                    <a:pt x="347" y="0"/>
                  </a:moveTo>
                  <a:cubicBezTo>
                    <a:pt x="0" y="0"/>
                    <a:pt x="0" y="497"/>
                    <a:pt x="347" y="497"/>
                  </a:cubicBezTo>
                  <a:lnTo>
                    <a:pt x="4951" y="497"/>
                  </a:lnTo>
                  <a:cubicBezTo>
                    <a:pt x="5282" y="497"/>
                    <a:pt x="5282" y="0"/>
                    <a:pt x="495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2424" name="Google Shape;2424;p51"/>
            <p:cNvSpPr/>
            <p:nvPr/>
          </p:nvSpPr>
          <p:spPr>
            <a:xfrm>
              <a:off x="373588" y="2331700"/>
              <a:ext cx="133075" cy="12500"/>
            </a:xfrm>
            <a:custGeom>
              <a:avLst/>
              <a:gdLst/>
              <a:ahLst/>
              <a:cxnLst/>
              <a:rect l="l" t="t" r="r" b="b"/>
              <a:pathLst>
                <a:path w="5323" h="500" extrusionOk="0">
                  <a:moveTo>
                    <a:pt x="338" y="1"/>
                  </a:moveTo>
                  <a:cubicBezTo>
                    <a:pt x="0" y="1"/>
                    <a:pt x="0" y="500"/>
                    <a:pt x="338" y="500"/>
                  </a:cubicBezTo>
                  <a:cubicBezTo>
                    <a:pt x="347" y="500"/>
                    <a:pt x="357" y="499"/>
                    <a:pt x="367" y="499"/>
                  </a:cubicBezTo>
                  <a:lnTo>
                    <a:pt x="4971" y="499"/>
                  </a:lnTo>
                  <a:cubicBezTo>
                    <a:pt x="4980" y="499"/>
                    <a:pt x="4989" y="500"/>
                    <a:pt x="4998" y="500"/>
                  </a:cubicBezTo>
                  <a:cubicBezTo>
                    <a:pt x="5322" y="500"/>
                    <a:pt x="5322" y="1"/>
                    <a:pt x="4998" y="1"/>
                  </a:cubicBezTo>
                  <a:cubicBezTo>
                    <a:pt x="4989" y="1"/>
                    <a:pt x="4980" y="1"/>
                    <a:pt x="4971" y="2"/>
                  </a:cubicBezTo>
                  <a:lnTo>
                    <a:pt x="367" y="2"/>
                  </a:lnTo>
                  <a:cubicBezTo>
                    <a:pt x="357" y="1"/>
                    <a:pt x="347" y="1"/>
                    <a:pt x="3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2425" name="Google Shape;2425;p51"/>
            <p:cNvSpPr/>
            <p:nvPr/>
          </p:nvSpPr>
          <p:spPr>
            <a:xfrm>
              <a:off x="373588" y="2410325"/>
              <a:ext cx="133075" cy="12500"/>
            </a:xfrm>
            <a:custGeom>
              <a:avLst/>
              <a:gdLst/>
              <a:ahLst/>
              <a:cxnLst/>
              <a:rect l="l" t="t" r="r" b="b"/>
              <a:pathLst>
                <a:path w="5323" h="500" extrusionOk="0">
                  <a:moveTo>
                    <a:pt x="338" y="0"/>
                  </a:moveTo>
                  <a:cubicBezTo>
                    <a:pt x="0" y="0"/>
                    <a:pt x="0" y="499"/>
                    <a:pt x="338" y="499"/>
                  </a:cubicBezTo>
                  <a:cubicBezTo>
                    <a:pt x="347" y="499"/>
                    <a:pt x="357" y="499"/>
                    <a:pt x="367" y="498"/>
                  </a:cubicBezTo>
                  <a:lnTo>
                    <a:pt x="4971" y="498"/>
                  </a:lnTo>
                  <a:cubicBezTo>
                    <a:pt x="4980" y="499"/>
                    <a:pt x="4989" y="499"/>
                    <a:pt x="4998" y="499"/>
                  </a:cubicBezTo>
                  <a:cubicBezTo>
                    <a:pt x="5322" y="499"/>
                    <a:pt x="5322" y="0"/>
                    <a:pt x="4998" y="0"/>
                  </a:cubicBezTo>
                  <a:cubicBezTo>
                    <a:pt x="4989" y="0"/>
                    <a:pt x="4980" y="1"/>
                    <a:pt x="4971" y="2"/>
                  </a:cubicBezTo>
                  <a:lnTo>
                    <a:pt x="367" y="2"/>
                  </a:lnTo>
                  <a:cubicBezTo>
                    <a:pt x="357" y="1"/>
                    <a:pt x="347" y="0"/>
                    <a:pt x="3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2426" name="Google Shape;2426;p51"/>
            <p:cNvSpPr/>
            <p:nvPr/>
          </p:nvSpPr>
          <p:spPr>
            <a:xfrm>
              <a:off x="373563" y="2488950"/>
              <a:ext cx="133100" cy="12850"/>
            </a:xfrm>
            <a:custGeom>
              <a:avLst/>
              <a:gdLst/>
              <a:ahLst/>
              <a:cxnLst/>
              <a:rect l="l" t="t" r="r" b="b"/>
              <a:pathLst>
                <a:path w="5324" h="514" extrusionOk="0">
                  <a:moveTo>
                    <a:pt x="339" y="0"/>
                  </a:moveTo>
                  <a:cubicBezTo>
                    <a:pt x="1" y="0"/>
                    <a:pt x="1" y="514"/>
                    <a:pt x="339" y="514"/>
                  </a:cubicBezTo>
                  <a:cubicBezTo>
                    <a:pt x="348" y="514"/>
                    <a:pt x="358" y="514"/>
                    <a:pt x="368" y="513"/>
                  </a:cubicBezTo>
                  <a:lnTo>
                    <a:pt x="4972" y="513"/>
                  </a:lnTo>
                  <a:cubicBezTo>
                    <a:pt x="4981" y="514"/>
                    <a:pt x="4990" y="514"/>
                    <a:pt x="4999" y="514"/>
                  </a:cubicBezTo>
                  <a:cubicBezTo>
                    <a:pt x="5324" y="514"/>
                    <a:pt x="5324" y="0"/>
                    <a:pt x="4999" y="0"/>
                  </a:cubicBezTo>
                  <a:cubicBezTo>
                    <a:pt x="4990" y="0"/>
                    <a:pt x="4981" y="0"/>
                    <a:pt x="4972" y="1"/>
                  </a:cubicBezTo>
                  <a:lnTo>
                    <a:pt x="368" y="1"/>
                  </a:lnTo>
                  <a:cubicBezTo>
                    <a:pt x="358" y="0"/>
                    <a:pt x="348" y="0"/>
                    <a:pt x="3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</p:grpSp>
      <p:grpSp>
        <p:nvGrpSpPr>
          <p:cNvPr id="2427" name="Google Shape;2427;p51"/>
          <p:cNvGrpSpPr/>
          <p:nvPr/>
        </p:nvGrpSpPr>
        <p:grpSpPr>
          <a:xfrm>
            <a:off x="989783" y="3053369"/>
            <a:ext cx="349750" cy="429775"/>
            <a:chOff x="6084025" y="3045825"/>
            <a:chExt cx="349750" cy="429775"/>
          </a:xfrm>
        </p:grpSpPr>
        <p:sp>
          <p:nvSpPr>
            <p:cNvPr id="2428" name="Google Shape;2428;p51"/>
            <p:cNvSpPr/>
            <p:nvPr/>
          </p:nvSpPr>
          <p:spPr>
            <a:xfrm>
              <a:off x="6084025" y="3212350"/>
              <a:ext cx="39800" cy="12850"/>
            </a:xfrm>
            <a:custGeom>
              <a:avLst/>
              <a:gdLst/>
              <a:ahLst/>
              <a:cxnLst/>
              <a:rect l="l" t="t" r="r" b="b"/>
              <a:pathLst>
                <a:path w="1592" h="514" extrusionOk="0">
                  <a:moveTo>
                    <a:pt x="339" y="0"/>
                  </a:moveTo>
                  <a:cubicBezTo>
                    <a:pt x="0" y="0"/>
                    <a:pt x="0" y="514"/>
                    <a:pt x="339" y="514"/>
                  </a:cubicBezTo>
                  <a:cubicBezTo>
                    <a:pt x="348" y="514"/>
                    <a:pt x="357" y="514"/>
                    <a:pt x="367" y="513"/>
                  </a:cubicBezTo>
                  <a:lnTo>
                    <a:pt x="1240" y="513"/>
                  </a:lnTo>
                  <a:cubicBezTo>
                    <a:pt x="1249" y="514"/>
                    <a:pt x="1258" y="514"/>
                    <a:pt x="1267" y="514"/>
                  </a:cubicBezTo>
                  <a:cubicBezTo>
                    <a:pt x="1592" y="514"/>
                    <a:pt x="1592" y="0"/>
                    <a:pt x="1267" y="0"/>
                  </a:cubicBezTo>
                  <a:cubicBezTo>
                    <a:pt x="1258" y="0"/>
                    <a:pt x="1249" y="0"/>
                    <a:pt x="1240" y="1"/>
                  </a:cubicBezTo>
                  <a:lnTo>
                    <a:pt x="367" y="1"/>
                  </a:lnTo>
                  <a:cubicBezTo>
                    <a:pt x="357" y="0"/>
                    <a:pt x="348" y="0"/>
                    <a:pt x="3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grpSp>
          <p:nvGrpSpPr>
            <p:cNvPr id="2429" name="Google Shape;2429;p51"/>
            <p:cNvGrpSpPr/>
            <p:nvPr/>
          </p:nvGrpSpPr>
          <p:grpSpPr>
            <a:xfrm>
              <a:off x="6132050" y="3045825"/>
              <a:ext cx="301725" cy="429775"/>
              <a:chOff x="6132050" y="3045825"/>
              <a:chExt cx="301725" cy="429775"/>
            </a:xfrm>
          </p:grpSpPr>
          <p:sp>
            <p:nvSpPr>
              <p:cNvPr id="2430" name="Google Shape;2430;p51"/>
              <p:cNvSpPr/>
              <p:nvPr/>
            </p:nvSpPr>
            <p:spPr>
              <a:xfrm>
                <a:off x="6352375" y="3314650"/>
                <a:ext cx="30850" cy="27975"/>
              </a:xfrm>
              <a:custGeom>
                <a:avLst/>
                <a:gdLst/>
                <a:ahLst/>
                <a:cxnLst/>
                <a:rect l="l" t="t" r="r" b="b"/>
                <a:pathLst>
                  <a:path w="1234" h="1119" extrusionOk="0">
                    <a:moveTo>
                      <a:pt x="362" y="1"/>
                    </a:moveTo>
                    <a:cubicBezTo>
                      <a:pt x="167" y="1"/>
                      <a:pt x="1" y="235"/>
                      <a:pt x="165" y="423"/>
                    </a:cubicBezTo>
                    <a:lnTo>
                      <a:pt x="782" y="1040"/>
                    </a:lnTo>
                    <a:cubicBezTo>
                      <a:pt x="835" y="1093"/>
                      <a:pt x="899" y="1119"/>
                      <a:pt x="963" y="1119"/>
                    </a:cubicBezTo>
                    <a:cubicBezTo>
                      <a:pt x="1027" y="1119"/>
                      <a:pt x="1090" y="1093"/>
                      <a:pt x="1143" y="1040"/>
                    </a:cubicBezTo>
                    <a:cubicBezTo>
                      <a:pt x="1233" y="935"/>
                      <a:pt x="1233" y="784"/>
                      <a:pt x="1143" y="679"/>
                    </a:cubicBezTo>
                    <a:lnTo>
                      <a:pt x="526" y="62"/>
                    </a:lnTo>
                    <a:cubicBezTo>
                      <a:pt x="474" y="19"/>
                      <a:pt x="417" y="1"/>
                      <a:pt x="36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j-ea"/>
                  <a:ea typeface="+mj-ea"/>
                </a:endParaRPr>
              </a:p>
            </p:txBody>
          </p:sp>
          <p:sp>
            <p:nvSpPr>
              <p:cNvPr id="2431" name="Google Shape;2431;p51"/>
              <p:cNvSpPr/>
              <p:nvPr/>
            </p:nvSpPr>
            <p:spPr>
              <a:xfrm>
                <a:off x="6395225" y="3212350"/>
                <a:ext cx="38550" cy="12850"/>
              </a:xfrm>
              <a:custGeom>
                <a:avLst/>
                <a:gdLst/>
                <a:ahLst/>
                <a:cxnLst/>
                <a:rect l="l" t="t" r="r" b="b"/>
                <a:pathLst>
                  <a:path w="1542" h="514" extrusionOk="0">
                    <a:moveTo>
                      <a:pt x="1217" y="0"/>
                    </a:moveTo>
                    <a:cubicBezTo>
                      <a:pt x="1208" y="0"/>
                      <a:pt x="1199" y="0"/>
                      <a:pt x="1189" y="1"/>
                    </a:cubicBezTo>
                    <a:lnTo>
                      <a:pt x="317" y="1"/>
                    </a:lnTo>
                    <a:cubicBezTo>
                      <a:pt x="1" y="31"/>
                      <a:pt x="1" y="483"/>
                      <a:pt x="317" y="513"/>
                    </a:cubicBezTo>
                    <a:lnTo>
                      <a:pt x="1189" y="513"/>
                    </a:lnTo>
                    <a:cubicBezTo>
                      <a:pt x="1199" y="514"/>
                      <a:pt x="1208" y="514"/>
                      <a:pt x="1217" y="514"/>
                    </a:cubicBezTo>
                    <a:cubicBezTo>
                      <a:pt x="1542" y="514"/>
                      <a:pt x="1542" y="0"/>
                      <a:pt x="121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j-ea"/>
                  <a:ea typeface="+mj-ea"/>
                </a:endParaRPr>
              </a:p>
            </p:txBody>
          </p:sp>
          <p:grpSp>
            <p:nvGrpSpPr>
              <p:cNvPr id="2432" name="Google Shape;2432;p51"/>
              <p:cNvGrpSpPr/>
              <p:nvPr/>
            </p:nvGrpSpPr>
            <p:grpSpPr>
              <a:xfrm>
                <a:off x="6132050" y="3045825"/>
                <a:ext cx="263950" cy="429775"/>
                <a:chOff x="6132050" y="3045825"/>
                <a:chExt cx="263950" cy="429775"/>
              </a:xfrm>
            </p:grpSpPr>
            <p:sp>
              <p:nvSpPr>
                <p:cNvPr id="2433" name="Google Shape;2433;p51"/>
                <p:cNvSpPr/>
                <p:nvPr/>
              </p:nvSpPr>
              <p:spPr>
                <a:xfrm>
                  <a:off x="6132675" y="3092375"/>
                  <a:ext cx="263325" cy="383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33" h="15329" extrusionOk="0">
                      <a:moveTo>
                        <a:pt x="6817" y="11857"/>
                      </a:moveTo>
                      <a:lnTo>
                        <a:pt x="6817" y="12308"/>
                      </a:lnTo>
                      <a:lnTo>
                        <a:pt x="3296" y="12308"/>
                      </a:lnTo>
                      <a:lnTo>
                        <a:pt x="3296" y="11857"/>
                      </a:lnTo>
                      <a:close/>
                      <a:moveTo>
                        <a:pt x="6817" y="12820"/>
                      </a:moveTo>
                      <a:lnTo>
                        <a:pt x="6817" y="13060"/>
                      </a:lnTo>
                      <a:cubicBezTo>
                        <a:pt x="6817" y="13151"/>
                        <a:pt x="6817" y="13226"/>
                        <a:pt x="6802" y="13316"/>
                      </a:cubicBezTo>
                      <a:lnTo>
                        <a:pt x="5131" y="13316"/>
                      </a:lnTo>
                      <a:cubicBezTo>
                        <a:pt x="4785" y="13316"/>
                        <a:pt x="4785" y="13828"/>
                        <a:pt x="5131" y="13828"/>
                      </a:cubicBezTo>
                      <a:lnTo>
                        <a:pt x="6651" y="13828"/>
                      </a:lnTo>
                      <a:cubicBezTo>
                        <a:pt x="6350" y="14430"/>
                        <a:pt x="5733" y="14821"/>
                        <a:pt x="5056" y="14821"/>
                      </a:cubicBezTo>
                      <a:cubicBezTo>
                        <a:pt x="4379" y="14821"/>
                        <a:pt x="3762" y="14430"/>
                        <a:pt x="3461" y="13828"/>
                      </a:cubicBezTo>
                      <a:lnTo>
                        <a:pt x="4033" y="13828"/>
                      </a:lnTo>
                      <a:cubicBezTo>
                        <a:pt x="4364" y="13828"/>
                        <a:pt x="4364" y="13316"/>
                        <a:pt x="4033" y="13316"/>
                      </a:cubicBezTo>
                      <a:lnTo>
                        <a:pt x="3326" y="13316"/>
                      </a:lnTo>
                      <a:cubicBezTo>
                        <a:pt x="3311" y="13226"/>
                        <a:pt x="3296" y="13151"/>
                        <a:pt x="3296" y="13060"/>
                      </a:cubicBezTo>
                      <a:lnTo>
                        <a:pt x="3296" y="12820"/>
                      </a:lnTo>
                      <a:close/>
                      <a:moveTo>
                        <a:pt x="5075" y="0"/>
                      </a:moveTo>
                      <a:cubicBezTo>
                        <a:pt x="3225" y="0"/>
                        <a:pt x="1514" y="1006"/>
                        <a:pt x="633" y="2634"/>
                      </a:cubicBezTo>
                      <a:cubicBezTo>
                        <a:pt x="501" y="2837"/>
                        <a:pt x="670" y="3019"/>
                        <a:pt x="846" y="3019"/>
                      </a:cubicBezTo>
                      <a:cubicBezTo>
                        <a:pt x="930" y="3019"/>
                        <a:pt x="1015" y="2977"/>
                        <a:pt x="1069" y="2874"/>
                      </a:cubicBezTo>
                      <a:cubicBezTo>
                        <a:pt x="1906" y="1339"/>
                        <a:pt x="3468" y="505"/>
                        <a:pt x="5058" y="505"/>
                      </a:cubicBezTo>
                      <a:cubicBezTo>
                        <a:pt x="6069" y="505"/>
                        <a:pt x="7091" y="843"/>
                        <a:pt x="7945" y="1550"/>
                      </a:cubicBezTo>
                      <a:cubicBezTo>
                        <a:pt x="10157" y="3371"/>
                        <a:pt x="10157" y="6741"/>
                        <a:pt x="7960" y="8562"/>
                      </a:cubicBezTo>
                      <a:cubicBezTo>
                        <a:pt x="7900" y="8607"/>
                        <a:pt x="7840" y="8652"/>
                        <a:pt x="7795" y="8712"/>
                      </a:cubicBezTo>
                      <a:cubicBezTo>
                        <a:pt x="7163" y="9299"/>
                        <a:pt x="6817" y="10126"/>
                        <a:pt x="6817" y="10984"/>
                      </a:cubicBezTo>
                      <a:lnTo>
                        <a:pt x="6817" y="11360"/>
                      </a:lnTo>
                      <a:lnTo>
                        <a:pt x="5944" y="11360"/>
                      </a:lnTo>
                      <a:lnTo>
                        <a:pt x="5944" y="9991"/>
                      </a:lnTo>
                      <a:cubicBezTo>
                        <a:pt x="5944" y="9826"/>
                        <a:pt x="5816" y="9743"/>
                        <a:pt x="5688" y="9743"/>
                      </a:cubicBezTo>
                      <a:cubicBezTo>
                        <a:pt x="5560" y="9743"/>
                        <a:pt x="5432" y="9826"/>
                        <a:pt x="5432" y="9991"/>
                      </a:cubicBezTo>
                      <a:lnTo>
                        <a:pt x="5432" y="11360"/>
                      </a:lnTo>
                      <a:lnTo>
                        <a:pt x="4620" y="11360"/>
                      </a:lnTo>
                      <a:lnTo>
                        <a:pt x="4620" y="8291"/>
                      </a:lnTo>
                      <a:lnTo>
                        <a:pt x="5432" y="8291"/>
                      </a:lnTo>
                      <a:lnTo>
                        <a:pt x="5432" y="8893"/>
                      </a:lnTo>
                      <a:cubicBezTo>
                        <a:pt x="5432" y="9058"/>
                        <a:pt x="5560" y="9141"/>
                        <a:pt x="5688" y="9141"/>
                      </a:cubicBezTo>
                      <a:cubicBezTo>
                        <a:pt x="5816" y="9141"/>
                        <a:pt x="5944" y="9058"/>
                        <a:pt x="5944" y="8893"/>
                      </a:cubicBezTo>
                      <a:lnTo>
                        <a:pt x="5944" y="8050"/>
                      </a:lnTo>
                      <a:cubicBezTo>
                        <a:pt x="5944" y="7900"/>
                        <a:pt x="5824" y="7794"/>
                        <a:pt x="5688" y="7794"/>
                      </a:cubicBezTo>
                      <a:lnTo>
                        <a:pt x="5312" y="7794"/>
                      </a:lnTo>
                      <a:lnTo>
                        <a:pt x="5312" y="7223"/>
                      </a:lnTo>
                      <a:cubicBezTo>
                        <a:pt x="5809" y="7208"/>
                        <a:pt x="6215" y="6801"/>
                        <a:pt x="6215" y="6290"/>
                      </a:cubicBezTo>
                      <a:lnTo>
                        <a:pt x="6215" y="5944"/>
                      </a:lnTo>
                      <a:cubicBezTo>
                        <a:pt x="6215" y="5628"/>
                        <a:pt x="6004" y="5342"/>
                        <a:pt x="5703" y="5252"/>
                      </a:cubicBezTo>
                      <a:lnTo>
                        <a:pt x="4575" y="4875"/>
                      </a:lnTo>
                      <a:cubicBezTo>
                        <a:pt x="4469" y="4830"/>
                        <a:pt x="4409" y="4740"/>
                        <a:pt x="4409" y="4635"/>
                      </a:cubicBezTo>
                      <a:lnTo>
                        <a:pt x="4409" y="4153"/>
                      </a:lnTo>
                      <a:cubicBezTo>
                        <a:pt x="4409" y="3958"/>
                        <a:pt x="4560" y="3792"/>
                        <a:pt x="4755" y="3792"/>
                      </a:cubicBezTo>
                      <a:lnTo>
                        <a:pt x="5372" y="3792"/>
                      </a:lnTo>
                      <a:cubicBezTo>
                        <a:pt x="5553" y="3792"/>
                        <a:pt x="5718" y="3958"/>
                        <a:pt x="5718" y="4153"/>
                      </a:cubicBezTo>
                      <a:cubicBezTo>
                        <a:pt x="5718" y="4319"/>
                        <a:pt x="5842" y="4402"/>
                        <a:pt x="5967" y="4402"/>
                      </a:cubicBezTo>
                      <a:cubicBezTo>
                        <a:pt x="6091" y="4402"/>
                        <a:pt x="6215" y="4319"/>
                        <a:pt x="6215" y="4153"/>
                      </a:cubicBezTo>
                      <a:cubicBezTo>
                        <a:pt x="6215" y="3672"/>
                        <a:pt x="5839" y="3296"/>
                        <a:pt x="5372" y="3296"/>
                      </a:cubicBezTo>
                      <a:lnTo>
                        <a:pt x="5312" y="3296"/>
                      </a:lnTo>
                      <a:lnTo>
                        <a:pt x="5312" y="2739"/>
                      </a:lnTo>
                      <a:cubicBezTo>
                        <a:pt x="5297" y="2588"/>
                        <a:pt x="5180" y="2513"/>
                        <a:pt x="5064" y="2513"/>
                      </a:cubicBezTo>
                      <a:cubicBezTo>
                        <a:pt x="4947" y="2513"/>
                        <a:pt x="4831" y="2588"/>
                        <a:pt x="4816" y="2739"/>
                      </a:cubicBezTo>
                      <a:lnTo>
                        <a:pt x="4816" y="3296"/>
                      </a:lnTo>
                      <a:lnTo>
                        <a:pt x="4755" y="3296"/>
                      </a:lnTo>
                      <a:cubicBezTo>
                        <a:pt x="4289" y="3296"/>
                        <a:pt x="3913" y="3672"/>
                        <a:pt x="3913" y="4153"/>
                      </a:cubicBezTo>
                      <a:lnTo>
                        <a:pt x="3913" y="4650"/>
                      </a:lnTo>
                      <a:cubicBezTo>
                        <a:pt x="3913" y="4966"/>
                        <a:pt x="4108" y="5252"/>
                        <a:pt x="4424" y="5342"/>
                      </a:cubicBezTo>
                      <a:lnTo>
                        <a:pt x="5553" y="5718"/>
                      </a:lnTo>
                      <a:cubicBezTo>
                        <a:pt x="5643" y="5748"/>
                        <a:pt x="5718" y="5838"/>
                        <a:pt x="5703" y="5944"/>
                      </a:cubicBezTo>
                      <a:lnTo>
                        <a:pt x="5703" y="6290"/>
                      </a:lnTo>
                      <a:cubicBezTo>
                        <a:pt x="5718" y="6530"/>
                        <a:pt x="5523" y="6711"/>
                        <a:pt x="5282" y="6711"/>
                      </a:cubicBezTo>
                      <a:lnTo>
                        <a:pt x="4831" y="6711"/>
                      </a:lnTo>
                      <a:cubicBezTo>
                        <a:pt x="4605" y="6711"/>
                        <a:pt x="4409" y="6530"/>
                        <a:pt x="4409" y="6290"/>
                      </a:cubicBezTo>
                      <a:cubicBezTo>
                        <a:pt x="4424" y="6109"/>
                        <a:pt x="4289" y="6019"/>
                        <a:pt x="4154" y="6019"/>
                      </a:cubicBezTo>
                      <a:cubicBezTo>
                        <a:pt x="4018" y="6019"/>
                        <a:pt x="3883" y="6109"/>
                        <a:pt x="3898" y="6290"/>
                      </a:cubicBezTo>
                      <a:cubicBezTo>
                        <a:pt x="3913" y="6786"/>
                        <a:pt x="4304" y="7193"/>
                        <a:pt x="4800" y="7223"/>
                      </a:cubicBezTo>
                      <a:lnTo>
                        <a:pt x="4800" y="7779"/>
                      </a:lnTo>
                      <a:lnTo>
                        <a:pt x="4364" y="7779"/>
                      </a:lnTo>
                      <a:cubicBezTo>
                        <a:pt x="4229" y="7779"/>
                        <a:pt x="4123" y="7900"/>
                        <a:pt x="4123" y="8035"/>
                      </a:cubicBezTo>
                      <a:lnTo>
                        <a:pt x="4123" y="11345"/>
                      </a:lnTo>
                      <a:lnTo>
                        <a:pt x="3296" y="11345"/>
                      </a:lnTo>
                      <a:lnTo>
                        <a:pt x="3296" y="10969"/>
                      </a:lnTo>
                      <a:cubicBezTo>
                        <a:pt x="3296" y="10036"/>
                        <a:pt x="2875" y="9148"/>
                        <a:pt x="2152" y="8562"/>
                      </a:cubicBezTo>
                      <a:cubicBezTo>
                        <a:pt x="1099" y="7689"/>
                        <a:pt x="497" y="6395"/>
                        <a:pt x="512" y="5026"/>
                      </a:cubicBezTo>
                      <a:cubicBezTo>
                        <a:pt x="512" y="4650"/>
                        <a:pt x="558" y="4259"/>
                        <a:pt x="663" y="3897"/>
                      </a:cubicBezTo>
                      <a:cubicBezTo>
                        <a:pt x="699" y="3708"/>
                        <a:pt x="551" y="3589"/>
                        <a:pt x="404" y="3589"/>
                      </a:cubicBezTo>
                      <a:cubicBezTo>
                        <a:pt x="306" y="3589"/>
                        <a:pt x="209" y="3642"/>
                        <a:pt x="166" y="3762"/>
                      </a:cubicBezTo>
                      <a:cubicBezTo>
                        <a:pt x="61" y="4183"/>
                        <a:pt x="1" y="4605"/>
                        <a:pt x="1" y="5026"/>
                      </a:cubicBezTo>
                      <a:cubicBezTo>
                        <a:pt x="1" y="6530"/>
                        <a:pt x="663" y="7975"/>
                        <a:pt x="1836" y="8938"/>
                      </a:cubicBezTo>
                      <a:cubicBezTo>
                        <a:pt x="2438" y="9449"/>
                        <a:pt x="2799" y="10187"/>
                        <a:pt x="2799" y="10969"/>
                      </a:cubicBezTo>
                      <a:lnTo>
                        <a:pt x="2799" y="13045"/>
                      </a:lnTo>
                      <a:cubicBezTo>
                        <a:pt x="2814" y="13256"/>
                        <a:pt x="2829" y="13452"/>
                        <a:pt x="2875" y="13647"/>
                      </a:cubicBezTo>
                      <a:cubicBezTo>
                        <a:pt x="3168" y="14768"/>
                        <a:pt x="4112" y="15329"/>
                        <a:pt x="5056" y="15329"/>
                      </a:cubicBezTo>
                      <a:cubicBezTo>
                        <a:pt x="6000" y="15329"/>
                        <a:pt x="6945" y="14768"/>
                        <a:pt x="7238" y="13647"/>
                      </a:cubicBezTo>
                      <a:cubicBezTo>
                        <a:pt x="7283" y="13452"/>
                        <a:pt x="7313" y="13256"/>
                        <a:pt x="7313" y="13060"/>
                      </a:cubicBezTo>
                      <a:lnTo>
                        <a:pt x="7313" y="10984"/>
                      </a:lnTo>
                      <a:cubicBezTo>
                        <a:pt x="7328" y="10262"/>
                        <a:pt x="7629" y="9570"/>
                        <a:pt x="8156" y="9073"/>
                      </a:cubicBezTo>
                      <a:cubicBezTo>
                        <a:pt x="8201" y="9028"/>
                        <a:pt x="8246" y="8983"/>
                        <a:pt x="8291" y="8938"/>
                      </a:cubicBezTo>
                      <a:cubicBezTo>
                        <a:pt x="9916" y="7584"/>
                        <a:pt x="10533" y="5372"/>
                        <a:pt x="9826" y="3371"/>
                      </a:cubicBezTo>
                      <a:cubicBezTo>
                        <a:pt x="9119" y="1370"/>
                        <a:pt x="7238" y="31"/>
                        <a:pt x="5131" y="1"/>
                      </a:cubicBezTo>
                      <a:lnTo>
                        <a:pt x="5116" y="1"/>
                      </a:lnTo>
                      <a:cubicBezTo>
                        <a:pt x="5103" y="0"/>
                        <a:pt x="5089" y="0"/>
                        <a:pt x="5075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+mj-ea"/>
                    <a:ea typeface="+mj-ea"/>
                  </a:endParaRPr>
                </a:p>
              </p:txBody>
            </p:sp>
            <p:sp>
              <p:nvSpPr>
                <p:cNvPr id="2434" name="Google Shape;2434;p51"/>
                <p:cNvSpPr/>
                <p:nvPr/>
              </p:nvSpPr>
              <p:spPr>
                <a:xfrm>
                  <a:off x="6252300" y="3045825"/>
                  <a:ext cx="13375" cy="35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5" h="1412" extrusionOk="0">
                      <a:moveTo>
                        <a:pt x="269" y="1"/>
                      </a:moveTo>
                      <a:cubicBezTo>
                        <a:pt x="136" y="1"/>
                        <a:pt x="0" y="95"/>
                        <a:pt x="15" y="283"/>
                      </a:cubicBezTo>
                      <a:lnTo>
                        <a:pt x="15" y="1155"/>
                      </a:lnTo>
                      <a:cubicBezTo>
                        <a:pt x="15" y="1291"/>
                        <a:pt x="136" y="1411"/>
                        <a:pt x="271" y="1411"/>
                      </a:cubicBezTo>
                      <a:cubicBezTo>
                        <a:pt x="407" y="1411"/>
                        <a:pt x="527" y="1291"/>
                        <a:pt x="512" y="1155"/>
                      </a:cubicBezTo>
                      <a:lnTo>
                        <a:pt x="512" y="283"/>
                      </a:lnTo>
                      <a:cubicBezTo>
                        <a:pt x="535" y="95"/>
                        <a:pt x="403" y="1"/>
                        <a:pt x="269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+mj-ea"/>
                    <a:ea typeface="+mj-ea"/>
                  </a:endParaRPr>
                </a:p>
              </p:txBody>
            </p:sp>
            <p:sp>
              <p:nvSpPr>
                <p:cNvPr id="2435" name="Google Shape;2435;p51"/>
                <p:cNvSpPr/>
                <p:nvPr/>
              </p:nvSpPr>
              <p:spPr>
                <a:xfrm>
                  <a:off x="6132050" y="3094600"/>
                  <a:ext cx="33375" cy="28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5" h="1146" extrusionOk="0">
                      <a:moveTo>
                        <a:pt x="380" y="0"/>
                      </a:moveTo>
                      <a:cubicBezTo>
                        <a:pt x="177" y="0"/>
                        <a:pt x="1" y="270"/>
                        <a:pt x="206" y="453"/>
                      </a:cubicBezTo>
                      <a:lnTo>
                        <a:pt x="823" y="1070"/>
                      </a:lnTo>
                      <a:cubicBezTo>
                        <a:pt x="868" y="1115"/>
                        <a:pt x="929" y="1145"/>
                        <a:pt x="1004" y="1145"/>
                      </a:cubicBezTo>
                      <a:cubicBezTo>
                        <a:pt x="1230" y="1145"/>
                        <a:pt x="1335" y="875"/>
                        <a:pt x="1184" y="709"/>
                      </a:cubicBezTo>
                      <a:lnTo>
                        <a:pt x="568" y="92"/>
                      </a:lnTo>
                      <a:cubicBezTo>
                        <a:pt x="510" y="27"/>
                        <a:pt x="443" y="0"/>
                        <a:pt x="38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+mj-ea"/>
                    <a:ea typeface="+mj-ea"/>
                  </a:endParaRPr>
                </a:p>
              </p:txBody>
            </p:sp>
            <p:sp>
              <p:nvSpPr>
                <p:cNvPr id="2436" name="Google Shape;2436;p51"/>
                <p:cNvSpPr/>
                <p:nvPr/>
              </p:nvSpPr>
              <p:spPr>
                <a:xfrm>
                  <a:off x="6133050" y="3314500"/>
                  <a:ext cx="30875" cy="28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5" h="1122" extrusionOk="0">
                      <a:moveTo>
                        <a:pt x="964" y="0"/>
                      </a:moveTo>
                      <a:cubicBezTo>
                        <a:pt x="900" y="0"/>
                        <a:pt x="836" y="23"/>
                        <a:pt x="783" y="68"/>
                      </a:cubicBezTo>
                      <a:lnTo>
                        <a:pt x="166" y="685"/>
                      </a:lnTo>
                      <a:cubicBezTo>
                        <a:pt x="1" y="850"/>
                        <a:pt x="121" y="1121"/>
                        <a:pt x="347" y="1121"/>
                      </a:cubicBezTo>
                      <a:cubicBezTo>
                        <a:pt x="407" y="1121"/>
                        <a:pt x="467" y="1091"/>
                        <a:pt x="528" y="1046"/>
                      </a:cubicBezTo>
                      <a:lnTo>
                        <a:pt x="1144" y="429"/>
                      </a:lnTo>
                      <a:cubicBezTo>
                        <a:pt x="1235" y="324"/>
                        <a:pt x="1235" y="173"/>
                        <a:pt x="1144" y="68"/>
                      </a:cubicBezTo>
                      <a:cubicBezTo>
                        <a:pt x="1092" y="23"/>
                        <a:pt x="1028" y="0"/>
                        <a:pt x="964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+mj-ea"/>
                    <a:ea typeface="+mj-ea"/>
                  </a:endParaRPr>
                </a:p>
              </p:txBody>
            </p:sp>
          </p:grpSp>
          <p:sp>
            <p:nvSpPr>
              <p:cNvPr id="2437" name="Google Shape;2437;p51"/>
              <p:cNvSpPr/>
              <p:nvPr/>
            </p:nvSpPr>
            <p:spPr>
              <a:xfrm>
                <a:off x="6352350" y="3094900"/>
                <a:ext cx="32950" cy="28350"/>
              </a:xfrm>
              <a:custGeom>
                <a:avLst/>
                <a:gdLst/>
                <a:ahLst/>
                <a:cxnLst/>
                <a:rect l="l" t="t" r="r" b="b"/>
                <a:pathLst>
                  <a:path w="1318" h="1134" extrusionOk="0">
                    <a:moveTo>
                      <a:pt x="959" y="1"/>
                    </a:moveTo>
                    <a:cubicBezTo>
                      <a:pt x="901" y="1"/>
                      <a:pt x="839" y="24"/>
                      <a:pt x="783" y="80"/>
                    </a:cubicBezTo>
                    <a:lnTo>
                      <a:pt x="166" y="697"/>
                    </a:lnTo>
                    <a:cubicBezTo>
                      <a:pt x="1" y="863"/>
                      <a:pt x="121" y="1133"/>
                      <a:pt x="347" y="1133"/>
                    </a:cubicBezTo>
                    <a:cubicBezTo>
                      <a:pt x="407" y="1133"/>
                      <a:pt x="467" y="1103"/>
                      <a:pt x="527" y="1058"/>
                    </a:cubicBezTo>
                    <a:lnTo>
                      <a:pt x="1144" y="441"/>
                    </a:lnTo>
                    <a:cubicBezTo>
                      <a:pt x="1317" y="256"/>
                      <a:pt x="1154" y="1"/>
                      <a:pt x="95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j-ea"/>
                  <a:ea typeface="+mj-ea"/>
                </a:endParaRPr>
              </a:p>
            </p:txBody>
          </p:sp>
        </p:grpSp>
      </p:grpSp>
      <p:pic>
        <p:nvPicPr>
          <p:cNvPr id="2" name="오디오 1">
            <a:hlinkClick r:id="" action="ppaction://media"/>
            <a:extLst>
              <a:ext uri="{FF2B5EF4-FFF2-40B4-BE49-F238E27FC236}">
                <a16:creationId xmlns:a16="http://schemas.microsoft.com/office/drawing/2014/main" id="{AEC4B65D-B952-E24F-9E35-CB58FD89484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178800" y="4178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0966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663"/>
    </mc:Choice>
    <mc:Fallback>
      <p:transition spd="slow" advTm="356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6" name="Google Shape;2396;p51"/>
          <p:cNvSpPr txBox="1">
            <a:spLocks noGrp="1"/>
          </p:cNvSpPr>
          <p:nvPr>
            <p:ph type="ctrTitle" idx="8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dirty="0">
                <a:latin typeface="+mj-ea"/>
                <a:ea typeface="+mj-ea"/>
              </a:rPr>
              <a:t>APP</a:t>
            </a:r>
            <a:r>
              <a:rPr lang="ko-KR" altLang="en-US" b="1" dirty="0">
                <a:latin typeface="+mj-ea"/>
                <a:ea typeface="+mj-ea"/>
              </a:rPr>
              <a:t> 개발 내용</a:t>
            </a:r>
            <a:endParaRPr b="1" dirty="0">
              <a:latin typeface="+mj-ea"/>
              <a:ea typeface="+mj-ea"/>
            </a:endParaRPr>
          </a:p>
        </p:txBody>
      </p:sp>
      <p:pic>
        <p:nvPicPr>
          <p:cNvPr id="2397" name="Google Shape;2397;p51"/>
          <p:cNvPicPr preferRelativeResize="0"/>
          <p:nvPr/>
        </p:nvPicPr>
        <p:blipFill>
          <a:blip r:embed="rId5">
            <a:alphaModFix amt="52000"/>
          </a:blip>
          <a:stretch>
            <a:fillRect/>
          </a:stretch>
        </p:blipFill>
        <p:spPr>
          <a:xfrm rot="-531200" flipH="1">
            <a:off x="4979153" y="1307574"/>
            <a:ext cx="2616201" cy="71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8" name="Google Shape;2398;p51"/>
          <p:cNvPicPr preferRelativeResize="0"/>
          <p:nvPr/>
        </p:nvPicPr>
        <p:blipFill>
          <a:blip r:embed="rId6">
            <a:alphaModFix amt="52000"/>
          </a:blip>
          <a:stretch>
            <a:fillRect/>
          </a:stretch>
        </p:blipFill>
        <p:spPr>
          <a:xfrm rot="-531200" flipH="1">
            <a:off x="1560510" y="1307574"/>
            <a:ext cx="2616201" cy="71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9" name="Google Shape;2399;p51"/>
          <p:cNvPicPr preferRelativeResize="0"/>
          <p:nvPr/>
        </p:nvPicPr>
        <p:blipFill>
          <a:blip r:embed="rId7">
            <a:alphaModFix amt="52000"/>
          </a:blip>
          <a:stretch>
            <a:fillRect/>
          </a:stretch>
        </p:blipFill>
        <p:spPr>
          <a:xfrm rot="-531200" flipH="1">
            <a:off x="1560510" y="2911932"/>
            <a:ext cx="2616201" cy="71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0" name="Google Shape;2400;p51"/>
          <p:cNvPicPr preferRelativeResize="0"/>
          <p:nvPr/>
        </p:nvPicPr>
        <p:blipFill>
          <a:blip r:embed="rId8">
            <a:alphaModFix amt="52000"/>
          </a:blip>
          <a:stretch>
            <a:fillRect/>
          </a:stretch>
        </p:blipFill>
        <p:spPr>
          <a:xfrm rot="-460491" flipH="1">
            <a:off x="4975767" y="2911932"/>
            <a:ext cx="2616199" cy="712650"/>
          </a:xfrm>
          <a:prstGeom prst="rect">
            <a:avLst/>
          </a:prstGeom>
          <a:noFill/>
          <a:ln>
            <a:noFill/>
          </a:ln>
        </p:spPr>
      </p:pic>
      <p:sp>
        <p:nvSpPr>
          <p:cNvPr id="2401" name="Google Shape;2401;p51"/>
          <p:cNvSpPr txBox="1">
            <a:spLocks noGrp="1"/>
          </p:cNvSpPr>
          <p:nvPr>
            <p:ph type="title"/>
          </p:nvPr>
        </p:nvSpPr>
        <p:spPr>
          <a:xfrm>
            <a:off x="1698617" y="1400049"/>
            <a:ext cx="2867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j-ea"/>
                <a:ea typeface="+mj-ea"/>
              </a:rPr>
              <a:t>CCTV</a:t>
            </a:r>
            <a:r>
              <a:rPr lang="ko-KR" altLang="en-US" dirty="0">
                <a:latin typeface="+mj-ea"/>
                <a:ea typeface="+mj-ea"/>
              </a:rPr>
              <a:t> 스트리밍 기능</a:t>
            </a:r>
            <a:endParaRPr dirty="0">
              <a:latin typeface="+mj-ea"/>
              <a:ea typeface="+mj-ea"/>
            </a:endParaRPr>
          </a:p>
        </p:txBody>
      </p:sp>
      <p:sp>
        <p:nvSpPr>
          <p:cNvPr id="2402" name="Google Shape;2402;p51"/>
          <p:cNvSpPr txBox="1">
            <a:spLocks noGrp="1"/>
          </p:cNvSpPr>
          <p:nvPr>
            <p:ph type="subTitle" idx="1"/>
          </p:nvPr>
        </p:nvSpPr>
        <p:spPr>
          <a:xfrm>
            <a:off x="1698617" y="2015470"/>
            <a:ext cx="2867100" cy="9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+mj-ea"/>
                <a:ea typeface="+mj-ea"/>
              </a:rPr>
              <a:t>설치된 카메라의 실시간 촬영 영상을 스트리밍 하여 </a:t>
            </a:r>
            <a:r>
              <a:rPr lang="en-US" altLang="ko-KR" dirty="0">
                <a:latin typeface="+mj-ea"/>
                <a:ea typeface="+mj-ea"/>
              </a:rPr>
              <a:t>APP</a:t>
            </a:r>
            <a:r>
              <a:rPr lang="ko-KR" altLang="en-US" dirty="0">
                <a:latin typeface="+mj-ea"/>
                <a:ea typeface="+mj-ea"/>
              </a:rPr>
              <a:t>에서 볼 수 있다</a:t>
            </a:r>
            <a:r>
              <a:rPr lang="en-US" altLang="ko-KR" dirty="0">
                <a:latin typeface="+mj-ea"/>
                <a:ea typeface="+mj-ea"/>
              </a:rPr>
              <a:t>.</a:t>
            </a:r>
            <a:endParaRPr dirty="0">
              <a:latin typeface="+mj-ea"/>
              <a:ea typeface="+mj-ea"/>
            </a:endParaRPr>
          </a:p>
        </p:txBody>
      </p:sp>
      <p:sp>
        <p:nvSpPr>
          <p:cNvPr id="2403" name="Google Shape;2403;p51"/>
          <p:cNvSpPr txBox="1">
            <a:spLocks noGrp="1"/>
          </p:cNvSpPr>
          <p:nvPr>
            <p:ph type="title" idx="2"/>
          </p:nvPr>
        </p:nvSpPr>
        <p:spPr>
          <a:xfrm flipH="1">
            <a:off x="4593236" y="1400049"/>
            <a:ext cx="2867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+mj-ea"/>
                <a:ea typeface="+mj-ea"/>
              </a:rPr>
              <a:t>침입자 확인 기능</a:t>
            </a:r>
            <a:endParaRPr dirty="0">
              <a:latin typeface="+mj-ea"/>
              <a:ea typeface="+mj-ea"/>
            </a:endParaRPr>
          </a:p>
        </p:txBody>
      </p:sp>
      <p:sp>
        <p:nvSpPr>
          <p:cNvPr id="2404" name="Google Shape;2404;p51"/>
          <p:cNvSpPr txBox="1">
            <a:spLocks noGrp="1"/>
          </p:cNvSpPr>
          <p:nvPr>
            <p:ph type="subTitle" idx="3"/>
          </p:nvPr>
        </p:nvSpPr>
        <p:spPr>
          <a:xfrm>
            <a:off x="4593236" y="2015470"/>
            <a:ext cx="2867100" cy="9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ko-KR" altLang="en-US" dirty="0">
                <a:latin typeface="+mj-ea"/>
                <a:ea typeface="+mj-ea"/>
              </a:rPr>
              <a:t>침입자가 있을 경우 </a:t>
            </a:r>
            <a:r>
              <a:rPr lang="en-US" altLang="ko-KR" dirty="0">
                <a:latin typeface="+mj-ea"/>
                <a:ea typeface="+mj-ea"/>
              </a:rPr>
              <a:t>APP</a:t>
            </a:r>
            <a:r>
              <a:rPr lang="ko-KR" altLang="en-US" dirty="0">
                <a:latin typeface="+mj-ea"/>
                <a:ea typeface="+mj-ea"/>
              </a:rPr>
              <a:t>에서 침입자 사진과 함께 알림을 띄워준다</a:t>
            </a:r>
            <a:r>
              <a:rPr lang="en-US" altLang="ko-KR" dirty="0">
                <a:latin typeface="+mj-ea"/>
                <a:ea typeface="+mj-ea"/>
              </a:rPr>
              <a:t>.</a:t>
            </a:r>
            <a:r>
              <a:rPr lang="ko-KR" altLang="en-US" dirty="0">
                <a:latin typeface="+mj-ea"/>
                <a:ea typeface="+mj-ea"/>
              </a:rPr>
              <a:t> </a:t>
            </a:r>
            <a:endParaRPr dirty="0">
              <a:latin typeface="+mj-ea"/>
              <a:ea typeface="+mj-ea"/>
            </a:endParaRPr>
          </a:p>
        </p:txBody>
      </p:sp>
      <p:sp>
        <p:nvSpPr>
          <p:cNvPr id="2405" name="Google Shape;2405;p51"/>
          <p:cNvSpPr txBox="1">
            <a:spLocks noGrp="1"/>
          </p:cNvSpPr>
          <p:nvPr>
            <p:ph type="title" idx="4"/>
          </p:nvPr>
        </p:nvSpPr>
        <p:spPr>
          <a:xfrm>
            <a:off x="1698617" y="3004407"/>
            <a:ext cx="2867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+mj-ea"/>
                <a:ea typeface="+mj-ea"/>
              </a:rPr>
              <a:t>사용자 등록 기능</a:t>
            </a:r>
            <a:endParaRPr dirty="0">
              <a:latin typeface="+mj-ea"/>
              <a:ea typeface="+mj-ea"/>
            </a:endParaRPr>
          </a:p>
        </p:txBody>
      </p:sp>
      <p:sp>
        <p:nvSpPr>
          <p:cNvPr id="2406" name="Google Shape;2406;p51"/>
          <p:cNvSpPr txBox="1">
            <a:spLocks noGrp="1"/>
          </p:cNvSpPr>
          <p:nvPr>
            <p:ph type="subTitle" idx="5"/>
          </p:nvPr>
        </p:nvSpPr>
        <p:spPr>
          <a:xfrm>
            <a:off x="1698617" y="3619625"/>
            <a:ext cx="2867100" cy="121012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ko-KR" altLang="en-US" dirty="0">
                <a:latin typeface="+mj-ea"/>
                <a:ea typeface="+mj-ea"/>
              </a:rPr>
              <a:t>추가로 등록 하려는 사용자가 있을 경우 사용하는 기능으로</a:t>
            </a:r>
            <a:r>
              <a:rPr lang="en-US" altLang="ko-KR" dirty="0">
                <a:latin typeface="+mj-ea"/>
                <a:ea typeface="+mj-ea"/>
              </a:rPr>
              <a:t>,</a:t>
            </a:r>
            <a:r>
              <a:rPr lang="ko-KR" altLang="en-US" dirty="0">
                <a:latin typeface="+mj-ea"/>
                <a:ea typeface="+mj-ea"/>
              </a:rPr>
              <a:t> 추가 요청된 사용자 얼굴을 포함하여 서버에서 새로운 학습 모델이 만들어진다</a:t>
            </a:r>
            <a:r>
              <a:rPr lang="en-US" altLang="ko-KR" dirty="0">
                <a:latin typeface="+mj-ea"/>
                <a:ea typeface="+mj-ea"/>
              </a:rPr>
              <a:t>.</a:t>
            </a:r>
            <a:endParaRPr dirty="0">
              <a:latin typeface="+mj-ea"/>
              <a:ea typeface="+mj-ea"/>
            </a:endParaRPr>
          </a:p>
        </p:txBody>
      </p:sp>
      <p:sp>
        <p:nvSpPr>
          <p:cNvPr id="2407" name="Google Shape;2407;p51"/>
          <p:cNvSpPr txBox="1">
            <a:spLocks noGrp="1"/>
          </p:cNvSpPr>
          <p:nvPr>
            <p:ph type="title" idx="6"/>
          </p:nvPr>
        </p:nvSpPr>
        <p:spPr>
          <a:xfrm flipH="1">
            <a:off x="4593236" y="3004407"/>
            <a:ext cx="2867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+mj-ea"/>
                <a:ea typeface="+mj-ea"/>
              </a:rPr>
              <a:t>신고하기 기능</a:t>
            </a:r>
            <a:endParaRPr dirty="0">
              <a:latin typeface="+mj-ea"/>
              <a:ea typeface="+mj-ea"/>
            </a:endParaRPr>
          </a:p>
        </p:txBody>
      </p:sp>
      <p:sp>
        <p:nvSpPr>
          <p:cNvPr id="2408" name="Google Shape;2408;p51"/>
          <p:cNvSpPr txBox="1">
            <a:spLocks noGrp="1"/>
          </p:cNvSpPr>
          <p:nvPr>
            <p:ph type="subTitle" idx="7"/>
          </p:nvPr>
        </p:nvSpPr>
        <p:spPr>
          <a:xfrm>
            <a:off x="4593236" y="3619626"/>
            <a:ext cx="2867100" cy="121012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ko-KR" altLang="en-US" dirty="0">
                <a:latin typeface="+mj-ea"/>
                <a:ea typeface="+mj-ea"/>
              </a:rPr>
              <a:t>설정에서 미리 등록해놓은 전화번호에 주소 정보를 포함하여 문자메시지를 보낼 수 있는 기능으로 </a:t>
            </a:r>
            <a:r>
              <a:rPr lang="en-US" altLang="ko-KR" dirty="0">
                <a:latin typeface="+mj-ea"/>
                <a:ea typeface="+mj-ea"/>
              </a:rPr>
              <a:t>”112”</a:t>
            </a:r>
            <a:r>
              <a:rPr lang="ko-KR" altLang="en-US" dirty="0">
                <a:latin typeface="+mj-ea"/>
                <a:ea typeface="+mj-ea"/>
              </a:rPr>
              <a:t>로 설정 시 경찰에 바로 신고 가능</a:t>
            </a:r>
            <a:r>
              <a:rPr lang="en-US" altLang="ko-KR" dirty="0">
                <a:latin typeface="+mj-ea"/>
                <a:ea typeface="+mj-ea"/>
              </a:rPr>
              <a:t>.</a:t>
            </a:r>
            <a:endParaRPr dirty="0">
              <a:latin typeface="+mj-ea"/>
              <a:ea typeface="+mj-ea"/>
            </a:endParaRPr>
          </a:p>
        </p:txBody>
      </p:sp>
      <p:grpSp>
        <p:nvGrpSpPr>
          <p:cNvPr id="2409" name="Google Shape;2409;p51"/>
          <p:cNvGrpSpPr/>
          <p:nvPr/>
        </p:nvGrpSpPr>
        <p:grpSpPr>
          <a:xfrm>
            <a:off x="992746" y="1449412"/>
            <a:ext cx="343825" cy="428975"/>
            <a:chOff x="1541450" y="2026250"/>
            <a:chExt cx="343825" cy="428975"/>
          </a:xfrm>
        </p:grpSpPr>
        <p:sp>
          <p:nvSpPr>
            <p:cNvPr id="2410" name="Google Shape;2410;p51"/>
            <p:cNvSpPr/>
            <p:nvPr/>
          </p:nvSpPr>
          <p:spPr>
            <a:xfrm>
              <a:off x="1541450" y="2026250"/>
              <a:ext cx="343825" cy="428975"/>
            </a:xfrm>
            <a:custGeom>
              <a:avLst/>
              <a:gdLst/>
              <a:ahLst/>
              <a:cxnLst/>
              <a:rect l="l" t="t" r="r" b="b"/>
              <a:pathLst>
                <a:path w="13753" h="17159" extrusionOk="0">
                  <a:moveTo>
                    <a:pt x="3642" y="12373"/>
                  </a:moveTo>
                  <a:lnTo>
                    <a:pt x="3672" y="12388"/>
                  </a:lnTo>
                  <a:lnTo>
                    <a:pt x="4921" y="13637"/>
                  </a:lnTo>
                  <a:cubicBezTo>
                    <a:pt x="4966" y="13682"/>
                    <a:pt x="5041" y="13697"/>
                    <a:pt x="5101" y="13697"/>
                  </a:cubicBezTo>
                  <a:cubicBezTo>
                    <a:pt x="5109" y="13705"/>
                    <a:pt x="5120" y="13709"/>
                    <a:pt x="5131" y="13709"/>
                  </a:cubicBezTo>
                  <a:cubicBezTo>
                    <a:pt x="5143" y="13709"/>
                    <a:pt x="5154" y="13705"/>
                    <a:pt x="5161" y="13697"/>
                  </a:cubicBezTo>
                  <a:lnTo>
                    <a:pt x="6079" y="13457"/>
                  </a:lnTo>
                  <a:lnTo>
                    <a:pt x="6079" y="13457"/>
                  </a:lnTo>
                  <a:lnTo>
                    <a:pt x="5282" y="16406"/>
                  </a:lnTo>
                  <a:lnTo>
                    <a:pt x="4334" y="15368"/>
                  </a:lnTo>
                  <a:cubicBezTo>
                    <a:pt x="4289" y="15312"/>
                    <a:pt x="4220" y="15281"/>
                    <a:pt x="4150" y="15281"/>
                  </a:cubicBezTo>
                  <a:cubicBezTo>
                    <a:pt x="4126" y="15281"/>
                    <a:pt x="4101" y="15285"/>
                    <a:pt x="4078" y="15292"/>
                  </a:cubicBezTo>
                  <a:lnTo>
                    <a:pt x="2739" y="15714"/>
                  </a:lnTo>
                  <a:lnTo>
                    <a:pt x="2739" y="15714"/>
                  </a:lnTo>
                  <a:lnTo>
                    <a:pt x="3642" y="12373"/>
                  </a:lnTo>
                  <a:close/>
                  <a:moveTo>
                    <a:pt x="8625" y="0"/>
                  </a:moveTo>
                  <a:cubicBezTo>
                    <a:pt x="8604" y="0"/>
                    <a:pt x="8583" y="2"/>
                    <a:pt x="8562" y="6"/>
                  </a:cubicBezTo>
                  <a:lnTo>
                    <a:pt x="6862" y="472"/>
                  </a:lnTo>
                  <a:lnTo>
                    <a:pt x="5146" y="6"/>
                  </a:lnTo>
                  <a:cubicBezTo>
                    <a:pt x="5129" y="2"/>
                    <a:pt x="5111" y="1"/>
                    <a:pt x="5092" y="1"/>
                  </a:cubicBezTo>
                  <a:cubicBezTo>
                    <a:pt x="5026" y="1"/>
                    <a:pt x="4952" y="23"/>
                    <a:pt x="4906" y="81"/>
                  </a:cubicBezTo>
                  <a:lnTo>
                    <a:pt x="3657" y="1330"/>
                  </a:lnTo>
                  <a:lnTo>
                    <a:pt x="1957" y="1781"/>
                  </a:lnTo>
                  <a:cubicBezTo>
                    <a:pt x="1881" y="1811"/>
                    <a:pt x="1806" y="1871"/>
                    <a:pt x="1776" y="1962"/>
                  </a:cubicBezTo>
                  <a:lnTo>
                    <a:pt x="1325" y="3662"/>
                  </a:lnTo>
                  <a:lnTo>
                    <a:pt x="76" y="4911"/>
                  </a:lnTo>
                  <a:cubicBezTo>
                    <a:pt x="16" y="4971"/>
                    <a:pt x="1" y="5061"/>
                    <a:pt x="16" y="5151"/>
                  </a:cubicBezTo>
                  <a:lnTo>
                    <a:pt x="467" y="6852"/>
                  </a:lnTo>
                  <a:lnTo>
                    <a:pt x="196" y="7920"/>
                  </a:lnTo>
                  <a:cubicBezTo>
                    <a:pt x="143" y="8108"/>
                    <a:pt x="291" y="8232"/>
                    <a:pt x="439" y="8232"/>
                  </a:cubicBezTo>
                  <a:cubicBezTo>
                    <a:pt x="540" y="8232"/>
                    <a:pt x="641" y="8174"/>
                    <a:pt x="678" y="8040"/>
                  </a:cubicBezTo>
                  <a:lnTo>
                    <a:pt x="979" y="6912"/>
                  </a:lnTo>
                  <a:cubicBezTo>
                    <a:pt x="994" y="6867"/>
                    <a:pt x="994" y="6822"/>
                    <a:pt x="979" y="6791"/>
                  </a:cubicBezTo>
                  <a:lnTo>
                    <a:pt x="542" y="5151"/>
                  </a:lnTo>
                  <a:lnTo>
                    <a:pt x="1731" y="3963"/>
                  </a:lnTo>
                  <a:cubicBezTo>
                    <a:pt x="1761" y="3933"/>
                    <a:pt x="1791" y="3888"/>
                    <a:pt x="1791" y="3858"/>
                  </a:cubicBezTo>
                  <a:lnTo>
                    <a:pt x="2228" y="2218"/>
                  </a:lnTo>
                  <a:lnTo>
                    <a:pt x="3852" y="1781"/>
                  </a:lnTo>
                  <a:cubicBezTo>
                    <a:pt x="3898" y="1766"/>
                    <a:pt x="3943" y="1751"/>
                    <a:pt x="3973" y="1721"/>
                  </a:cubicBezTo>
                  <a:lnTo>
                    <a:pt x="5161" y="532"/>
                  </a:lnTo>
                  <a:lnTo>
                    <a:pt x="6786" y="954"/>
                  </a:lnTo>
                  <a:cubicBezTo>
                    <a:pt x="6809" y="961"/>
                    <a:pt x="6832" y="965"/>
                    <a:pt x="6854" y="965"/>
                  </a:cubicBezTo>
                  <a:cubicBezTo>
                    <a:pt x="6877" y="965"/>
                    <a:pt x="6899" y="961"/>
                    <a:pt x="6922" y="954"/>
                  </a:cubicBezTo>
                  <a:lnTo>
                    <a:pt x="8547" y="517"/>
                  </a:lnTo>
                  <a:lnTo>
                    <a:pt x="9735" y="1706"/>
                  </a:lnTo>
                  <a:cubicBezTo>
                    <a:pt x="9781" y="1751"/>
                    <a:pt x="9811" y="1766"/>
                    <a:pt x="9856" y="1781"/>
                  </a:cubicBezTo>
                  <a:lnTo>
                    <a:pt x="11481" y="2218"/>
                  </a:lnTo>
                  <a:lnTo>
                    <a:pt x="11917" y="3842"/>
                  </a:lnTo>
                  <a:cubicBezTo>
                    <a:pt x="11932" y="3888"/>
                    <a:pt x="11947" y="3918"/>
                    <a:pt x="11992" y="3948"/>
                  </a:cubicBezTo>
                  <a:lnTo>
                    <a:pt x="13181" y="5151"/>
                  </a:lnTo>
                  <a:lnTo>
                    <a:pt x="12760" y="6776"/>
                  </a:lnTo>
                  <a:cubicBezTo>
                    <a:pt x="12745" y="6822"/>
                    <a:pt x="12745" y="6867"/>
                    <a:pt x="12760" y="6912"/>
                  </a:cubicBezTo>
                  <a:lnTo>
                    <a:pt x="13196" y="8537"/>
                  </a:lnTo>
                  <a:lnTo>
                    <a:pt x="12007" y="9725"/>
                  </a:lnTo>
                  <a:cubicBezTo>
                    <a:pt x="11962" y="9755"/>
                    <a:pt x="11947" y="9801"/>
                    <a:pt x="11932" y="9846"/>
                  </a:cubicBezTo>
                  <a:lnTo>
                    <a:pt x="11496" y="11471"/>
                  </a:lnTo>
                  <a:lnTo>
                    <a:pt x="9856" y="11907"/>
                  </a:lnTo>
                  <a:cubicBezTo>
                    <a:pt x="9826" y="11922"/>
                    <a:pt x="9781" y="11937"/>
                    <a:pt x="9750" y="11982"/>
                  </a:cubicBezTo>
                  <a:lnTo>
                    <a:pt x="8562" y="13171"/>
                  </a:lnTo>
                  <a:lnTo>
                    <a:pt x="6922" y="12735"/>
                  </a:lnTo>
                  <a:cubicBezTo>
                    <a:pt x="6899" y="12727"/>
                    <a:pt x="6877" y="12723"/>
                    <a:pt x="6854" y="12723"/>
                  </a:cubicBezTo>
                  <a:cubicBezTo>
                    <a:pt x="6832" y="12723"/>
                    <a:pt x="6809" y="12727"/>
                    <a:pt x="6786" y="12735"/>
                  </a:cubicBezTo>
                  <a:lnTo>
                    <a:pt x="5161" y="13171"/>
                  </a:lnTo>
                  <a:lnTo>
                    <a:pt x="3973" y="11982"/>
                  </a:lnTo>
                  <a:cubicBezTo>
                    <a:pt x="3943" y="11952"/>
                    <a:pt x="3898" y="11922"/>
                    <a:pt x="3852" y="11922"/>
                  </a:cubicBezTo>
                  <a:lnTo>
                    <a:pt x="3521" y="11832"/>
                  </a:lnTo>
                  <a:lnTo>
                    <a:pt x="2228" y="11486"/>
                  </a:lnTo>
                  <a:lnTo>
                    <a:pt x="1791" y="9846"/>
                  </a:lnTo>
                  <a:cubicBezTo>
                    <a:pt x="1776" y="9816"/>
                    <a:pt x="1761" y="9771"/>
                    <a:pt x="1731" y="9740"/>
                  </a:cubicBezTo>
                  <a:lnTo>
                    <a:pt x="888" y="8898"/>
                  </a:lnTo>
                  <a:cubicBezTo>
                    <a:pt x="832" y="8842"/>
                    <a:pt x="770" y="8818"/>
                    <a:pt x="710" y="8818"/>
                  </a:cubicBezTo>
                  <a:cubicBezTo>
                    <a:pt x="512" y="8818"/>
                    <a:pt x="343" y="9074"/>
                    <a:pt x="527" y="9259"/>
                  </a:cubicBezTo>
                  <a:lnTo>
                    <a:pt x="1325" y="10056"/>
                  </a:lnTo>
                  <a:lnTo>
                    <a:pt x="1791" y="11757"/>
                  </a:lnTo>
                  <a:cubicBezTo>
                    <a:pt x="1806" y="11847"/>
                    <a:pt x="1881" y="11907"/>
                    <a:pt x="1972" y="11937"/>
                  </a:cubicBezTo>
                  <a:lnTo>
                    <a:pt x="3160" y="12253"/>
                  </a:lnTo>
                  <a:lnTo>
                    <a:pt x="2137" y="16030"/>
                  </a:lnTo>
                  <a:cubicBezTo>
                    <a:pt x="2099" y="16197"/>
                    <a:pt x="2226" y="16343"/>
                    <a:pt x="2377" y="16343"/>
                  </a:cubicBezTo>
                  <a:cubicBezTo>
                    <a:pt x="2402" y="16343"/>
                    <a:pt x="2428" y="16339"/>
                    <a:pt x="2453" y="16330"/>
                  </a:cubicBezTo>
                  <a:lnTo>
                    <a:pt x="4078" y="15819"/>
                  </a:lnTo>
                  <a:lnTo>
                    <a:pt x="5222" y="17083"/>
                  </a:lnTo>
                  <a:cubicBezTo>
                    <a:pt x="5267" y="17128"/>
                    <a:pt x="5342" y="17158"/>
                    <a:pt x="5417" y="17158"/>
                  </a:cubicBezTo>
                  <a:lnTo>
                    <a:pt x="5477" y="17158"/>
                  </a:lnTo>
                  <a:cubicBezTo>
                    <a:pt x="5568" y="17143"/>
                    <a:pt x="5628" y="17068"/>
                    <a:pt x="5658" y="16977"/>
                  </a:cubicBezTo>
                  <a:lnTo>
                    <a:pt x="6636" y="13306"/>
                  </a:lnTo>
                  <a:lnTo>
                    <a:pt x="6877" y="13246"/>
                  </a:lnTo>
                  <a:lnTo>
                    <a:pt x="7102" y="13306"/>
                  </a:lnTo>
                  <a:lnTo>
                    <a:pt x="8080" y="16977"/>
                  </a:lnTo>
                  <a:cubicBezTo>
                    <a:pt x="8110" y="17068"/>
                    <a:pt x="8171" y="17143"/>
                    <a:pt x="8276" y="17158"/>
                  </a:cubicBezTo>
                  <a:lnTo>
                    <a:pt x="8321" y="17158"/>
                  </a:lnTo>
                  <a:cubicBezTo>
                    <a:pt x="8396" y="17158"/>
                    <a:pt x="8472" y="17128"/>
                    <a:pt x="8517" y="17083"/>
                  </a:cubicBezTo>
                  <a:lnTo>
                    <a:pt x="9660" y="15819"/>
                  </a:lnTo>
                  <a:lnTo>
                    <a:pt x="11285" y="16330"/>
                  </a:lnTo>
                  <a:cubicBezTo>
                    <a:pt x="11310" y="16341"/>
                    <a:pt x="11339" y="16346"/>
                    <a:pt x="11368" y="16346"/>
                  </a:cubicBezTo>
                  <a:cubicBezTo>
                    <a:pt x="11426" y="16346"/>
                    <a:pt x="11486" y="16325"/>
                    <a:pt x="11526" y="16285"/>
                  </a:cubicBezTo>
                  <a:cubicBezTo>
                    <a:pt x="11601" y="16210"/>
                    <a:pt x="11616" y="16120"/>
                    <a:pt x="11601" y="16030"/>
                  </a:cubicBezTo>
                  <a:lnTo>
                    <a:pt x="11195" y="14510"/>
                  </a:lnTo>
                  <a:cubicBezTo>
                    <a:pt x="11164" y="14364"/>
                    <a:pt x="11058" y="14302"/>
                    <a:pt x="10950" y="14302"/>
                  </a:cubicBezTo>
                  <a:cubicBezTo>
                    <a:pt x="10790" y="14302"/>
                    <a:pt x="10626" y="14439"/>
                    <a:pt x="10698" y="14645"/>
                  </a:cubicBezTo>
                  <a:lnTo>
                    <a:pt x="10999" y="15714"/>
                  </a:lnTo>
                  <a:lnTo>
                    <a:pt x="9660" y="15292"/>
                  </a:lnTo>
                  <a:cubicBezTo>
                    <a:pt x="9637" y="15285"/>
                    <a:pt x="9612" y="15281"/>
                    <a:pt x="9588" y="15281"/>
                  </a:cubicBezTo>
                  <a:cubicBezTo>
                    <a:pt x="9518" y="15281"/>
                    <a:pt x="9449" y="15312"/>
                    <a:pt x="9404" y="15368"/>
                  </a:cubicBezTo>
                  <a:lnTo>
                    <a:pt x="8456" y="16406"/>
                  </a:lnTo>
                  <a:lnTo>
                    <a:pt x="7659" y="13442"/>
                  </a:lnTo>
                  <a:lnTo>
                    <a:pt x="8592" y="13697"/>
                  </a:lnTo>
                  <a:cubicBezTo>
                    <a:pt x="8607" y="13700"/>
                    <a:pt x="8623" y="13701"/>
                    <a:pt x="8638" y="13701"/>
                  </a:cubicBezTo>
                  <a:cubicBezTo>
                    <a:pt x="8712" y="13701"/>
                    <a:pt x="8783" y="13672"/>
                    <a:pt x="8833" y="13622"/>
                  </a:cubicBezTo>
                  <a:lnTo>
                    <a:pt x="10081" y="12373"/>
                  </a:lnTo>
                  <a:lnTo>
                    <a:pt x="10096" y="12373"/>
                  </a:lnTo>
                  <a:lnTo>
                    <a:pt x="10412" y="13547"/>
                  </a:lnTo>
                  <a:cubicBezTo>
                    <a:pt x="10443" y="13667"/>
                    <a:pt x="10548" y="13743"/>
                    <a:pt x="10653" y="13743"/>
                  </a:cubicBezTo>
                  <a:lnTo>
                    <a:pt x="10728" y="13743"/>
                  </a:lnTo>
                  <a:cubicBezTo>
                    <a:pt x="10864" y="13697"/>
                    <a:pt x="10939" y="13562"/>
                    <a:pt x="10894" y="13427"/>
                  </a:cubicBezTo>
                  <a:lnTo>
                    <a:pt x="10593" y="12253"/>
                  </a:lnTo>
                  <a:lnTo>
                    <a:pt x="11782" y="11937"/>
                  </a:lnTo>
                  <a:cubicBezTo>
                    <a:pt x="11872" y="11907"/>
                    <a:pt x="11932" y="11847"/>
                    <a:pt x="11962" y="11757"/>
                  </a:cubicBezTo>
                  <a:lnTo>
                    <a:pt x="12414" y="10056"/>
                  </a:lnTo>
                  <a:lnTo>
                    <a:pt x="13662" y="8808"/>
                  </a:lnTo>
                  <a:cubicBezTo>
                    <a:pt x="13723" y="8747"/>
                    <a:pt x="13753" y="8657"/>
                    <a:pt x="13723" y="8567"/>
                  </a:cubicBezTo>
                  <a:lnTo>
                    <a:pt x="13707" y="8552"/>
                  </a:lnTo>
                  <a:lnTo>
                    <a:pt x="13241" y="6852"/>
                  </a:lnTo>
                  <a:lnTo>
                    <a:pt x="13707" y="5136"/>
                  </a:lnTo>
                  <a:cubicBezTo>
                    <a:pt x="13723" y="5061"/>
                    <a:pt x="13707" y="4956"/>
                    <a:pt x="13632" y="4896"/>
                  </a:cubicBezTo>
                  <a:lnTo>
                    <a:pt x="12383" y="3647"/>
                  </a:lnTo>
                  <a:lnTo>
                    <a:pt x="11932" y="1947"/>
                  </a:lnTo>
                  <a:cubicBezTo>
                    <a:pt x="11902" y="1871"/>
                    <a:pt x="11842" y="1796"/>
                    <a:pt x="11752" y="1766"/>
                  </a:cubicBezTo>
                  <a:lnTo>
                    <a:pt x="10051" y="1315"/>
                  </a:lnTo>
                  <a:lnTo>
                    <a:pt x="8803" y="66"/>
                  </a:lnTo>
                  <a:cubicBezTo>
                    <a:pt x="8757" y="20"/>
                    <a:pt x="8693" y="0"/>
                    <a:pt x="86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2411" name="Google Shape;2411;p51"/>
            <p:cNvSpPr/>
            <p:nvPr/>
          </p:nvSpPr>
          <p:spPr>
            <a:xfrm>
              <a:off x="1581325" y="2065875"/>
              <a:ext cx="279500" cy="262875"/>
            </a:xfrm>
            <a:custGeom>
              <a:avLst/>
              <a:gdLst/>
              <a:ahLst/>
              <a:cxnLst/>
              <a:rect l="l" t="t" r="r" b="b"/>
              <a:pathLst>
                <a:path w="11180" h="10515" extrusionOk="0">
                  <a:moveTo>
                    <a:pt x="5793" y="1731"/>
                  </a:moveTo>
                  <a:cubicBezTo>
                    <a:pt x="5883" y="1731"/>
                    <a:pt x="5959" y="1791"/>
                    <a:pt x="5989" y="1866"/>
                  </a:cubicBezTo>
                  <a:cubicBezTo>
                    <a:pt x="6230" y="2694"/>
                    <a:pt x="6230" y="3386"/>
                    <a:pt x="5974" y="4048"/>
                  </a:cubicBezTo>
                  <a:cubicBezTo>
                    <a:pt x="5944" y="4123"/>
                    <a:pt x="5959" y="4213"/>
                    <a:pt x="6004" y="4274"/>
                  </a:cubicBezTo>
                  <a:cubicBezTo>
                    <a:pt x="6049" y="4349"/>
                    <a:pt x="6124" y="4394"/>
                    <a:pt x="6215" y="4394"/>
                  </a:cubicBezTo>
                  <a:lnTo>
                    <a:pt x="8095" y="4394"/>
                  </a:lnTo>
                  <a:cubicBezTo>
                    <a:pt x="8100" y="4394"/>
                    <a:pt x="8105" y="4394"/>
                    <a:pt x="8110" y="4394"/>
                  </a:cubicBezTo>
                  <a:cubicBezTo>
                    <a:pt x="8441" y="4394"/>
                    <a:pt x="8436" y="4906"/>
                    <a:pt x="8095" y="4921"/>
                  </a:cubicBezTo>
                  <a:lnTo>
                    <a:pt x="7448" y="4921"/>
                  </a:lnTo>
                  <a:cubicBezTo>
                    <a:pt x="7435" y="4919"/>
                    <a:pt x="7421" y="4918"/>
                    <a:pt x="7409" y="4918"/>
                  </a:cubicBezTo>
                  <a:cubicBezTo>
                    <a:pt x="7096" y="4918"/>
                    <a:pt x="7100" y="5418"/>
                    <a:pt x="7421" y="5418"/>
                  </a:cubicBezTo>
                  <a:cubicBezTo>
                    <a:pt x="7430" y="5418"/>
                    <a:pt x="7439" y="5418"/>
                    <a:pt x="7448" y="5417"/>
                  </a:cubicBezTo>
                  <a:lnTo>
                    <a:pt x="7915" y="5417"/>
                  </a:lnTo>
                  <a:cubicBezTo>
                    <a:pt x="8261" y="5417"/>
                    <a:pt x="8261" y="5944"/>
                    <a:pt x="7915" y="5944"/>
                  </a:cubicBezTo>
                  <a:lnTo>
                    <a:pt x="7448" y="5944"/>
                  </a:lnTo>
                  <a:cubicBezTo>
                    <a:pt x="7439" y="5943"/>
                    <a:pt x="7429" y="5943"/>
                    <a:pt x="7420" y="5943"/>
                  </a:cubicBezTo>
                  <a:cubicBezTo>
                    <a:pt x="7096" y="5943"/>
                    <a:pt x="7096" y="6441"/>
                    <a:pt x="7420" y="6441"/>
                  </a:cubicBezTo>
                  <a:cubicBezTo>
                    <a:pt x="7429" y="6441"/>
                    <a:pt x="7439" y="6441"/>
                    <a:pt x="7448" y="6440"/>
                  </a:cubicBezTo>
                  <a:lnTo>
                    <a:pt x="7749" y="6440"/>
                  </a:lnTo>
                  <a:cubicBezTo>
                    <a:pt x="8095" y="6440"/>
                    <a:pt x="8095" y="6967"/>
                    <a:pt x="7749" y="6967"/>
                  </a:cubicBezTo>
                  <a:lnTo>
                    <a:pt x="7283" y="6967"/>
                  </a:lnTo>
                  <a:cubicBezTo>
                    <a:pt x="7273" y="6966"/>
                    <a:pt x="7264" y="6966"/>
                    <a:pt x="7256" y="6966"/>
                  </a:cubicBezTo>
                  <a:cubicBezTo>
                    <a:pt x="6931" y="6966"/>
                    <a:pt x="6931" y="7480"/>
                    <a:pt x="7256" y="7480"/>
                  </a:cubicBezTo>
                  <a:cubicBezTo>
                    <a:pt x="7264" y="7480"/>
                    <a:pt x="7273" y="7479"/>
                    <a:pt x="7283" y="7478"/>
                  </a:cubicBezTo>
                  <a:lnTo>
                    <a:pt x="7539" y="7478"/>
                  </a:lnTo>
                  <a:cubicBezTo>
                    <a:pt x="7885" y="7478"/>
                    <a:pt x="7885" y="8005"/>
                    <a:pt x="7539" y="8005"/>
                  </a:cubicBezTo>
                  <a:lnTo>
                    <a:pt x="4785" y="8005"/>
                  </a:lnTo>
                  <a:cubicBezTo>
                    <a:pt x="4695" y="8005"/>
                    <a:pt x="4620" y="7975"/>
                    <a:pt x="4544" y="7915"/>
                  </a:cubicBezTo>
                  <a:cubicBezTo>
                    <a:pt x="4289" y="7734"/>
                    <a:pt x="3988" y="7614"/>
                    <a:pt x="3672" y="7599"/>
                  </a:cubicBezTo>
                  <a:lnTo>
                    <a:pt x="3672" y="4650"/>
                  </a:lnTo>
                  <a:cubicBezTo>
                    <a:pt x="3912" y="4409"/>
                    <a:pt x="4168" y="4183"/>
                    <a:pt x="4454" y="3988"/>
                  </a:cubicBezTo>
                  <a:cubicBezTo>
                    <a:pt x="5071" y="3536"/>
                    <a:pt x="5658" y="3100"/>
                    <a:pt x="5598" y="1942"/>
                  </a:cubicBezTo>
                  <a:cubicBezTo>
                    <a:pt x="5583" y="1881"/>
                    <a:pt x="5613" y="1836"/>
                    <a:pt x="5643" y="1791"/>
                  </a:cubicBezTo>
                  <a:cubicBezTo>
                    <a:pt x="5688" y="1746"/>
                    <a:pt x="5733" y="1731"/>
                    <a:pt x="5793" y="1731"/>
                  </a:cubicBezTo>
                  <a:close/>
                  <a:moveTo>
                    <a:pt x="3175" y="4213"/>
                  </a:moveTo>
                  <a:lnTo>
                    <a:pt x="3175" y="4620"/>
                  </a:lnTo>
                  <a:lnTo>
                    <a:pt x="3175" y="7885"/>
                  </a:lnTo>
                  <a:lnTo>
                    <a:pt x="3175" y="8140"/>
                  </a:lnTo>
                  <a:lnTo>
                    <a:pt x="1460" y="8140"/>
                  </a:lnTo>
                  <a:cubicBezTo>
                    <a:pt x="828" y="7313"/>
                    <a:pt x="497" y="6305"/>
                    <a:pt x="497" y="5267"/>
                  </a:cubicBezTo>
                  <a:cubicBezTo>
                    <a:pt x="497" y="4906"/>
                    <a:pt x="542" y="4559"/>
                    <a:pt x="617" y="4213"/>
                  </a:cubicBezTo>
                  <a:close/>
                  <a:moveTo>
                    <a:pt x="5267" y="1"/>
                  </a:moveTo>
                  <a:cubicBezTo>
                    <a:pt x="2889" y="1"/>
                    <a:pt x="813" y="1595"/>
                    <a:pt x="181" y="3897"/>
                  </a:cubicBezTo>
                  <a:cubicBezTo>
                    <a:pt x="76" y="4334"/>
                    <a:pt x="16" y="4800"/>
                    <a:pt x="16" y="5252"/>
                  </a:cubicBezTo>
                  <a:cubicBezTo>
                    <a:pt x="1" y="6455"/>
                    <a:pt x="407" y="7599"/>
                    <a:pt x="1159" y="8532"/>
                  </a:cubicBezTo>
                  <a:cubicBezTo>
                    <a:pt x="2204" y="9843"/>
                    <a:pt x="3736" y="10515"/>
                    <a:pt x="5277" y="10515"/>
                  </a:cubicBezTo>
                  <a:cubicBezTo>
                    <a:pt x="6598" y="10515"/>
                    <a:pt x="7925" y="10020"/>
                    <a:pt x="8953" y="9013"/>
                  </a:cubicBezTo>
                  <a:cubicBezTo>
                    <a:pt x="11180" y="6831"/>
                    <a:pt x="11029" y="3190"/>
                    <a:pt x="8637" y="1204"/>
                  </a:cubicBezTo>
                  <a:cubicBezTo>
                    <a:pt x="8585" y="1165"/>
                    <a:pt x="8532" y="1148"/>
                    <a:pt x="8482" y="1148"/>
                  </a:cubicBezTo>
                  <a:cubicBezTo>
                    <a:pt x="8282" y="1148"/>
                    <a:pt x="8129" y="1412"/>
                    <a:pt x="8321" y="1580"/>
                  </a:cubicBezTo>
                  <a:cubicBezTo>
                    <a:pt x="10397" y="3326"/>
                    <a:pt x="10623" y="6455"/>
                    <a:pt x="8787" y="8456"/>
                  </a:cubicBezTo>
                  <a:cubicBezTo>
                    <a:pt x="7849" y="9495"/>
                    <a:pt x="6564" y="10019"/>
                    <a:pt x="5274" y="10019"/>
                  </a:cubicBezTo>
                  <a:cubicBezTo>
                    <a:pt x="4061" y="10019"/>
                    <a:pt x="2845" y="9555"/>
                    <a:pt x="1911" y="8622"/>
                  </a:cubicBezTo>
                  <a:lnTo>
                    <a:pt x="3431" y="8622"/>
                  </a:lnTo>
                  <a:cubicBezTo>
                    <a:pt x="3566" y="8622"/>
                    <a:pt x="3687" y="8517"/>
                    <a:pt x="3687" y="8381"/>
                  </a:cubicBezTo>
                  <a:lnTo>
                    <a:pt x="3687" y="8095"/>
                  </a:lnTo>
                  <a:cubicBezTo>
                    <a:pt x="3882" y="8110"/>
                    <a:pt x="4078" y="8186"/>
                    <a:pt x="4244" y="8306"/>
                  </a:cubicBezTo>
                  <a:cubicBezTo>
                    <a:pt x="4394" y="8426"/>
                    <a:pt x="4590" y="8486"/>
                    <a:pt x="4785" y="8501"/>
                  </a:cubicBezTo>
                  <a:lnTo>
                    <a:pt x="7539" y="8501"/>
                  </a:lnTo>
                  <a:cubicBezTo>
                    <a:pt x="8140" y="8486"/>
                    <a:pt x="8501" y="7839"/>
                    <a:pt x="8201" y="7328"/>
                  </a:cubicBezTo>
                  <a:cubicBezTo>
                    <a:pt x="8532" y="7087"/>
                    <a:pt x="8607" y="6621"/>
                    <a:pt x="8381" y="6275"/>
                  </a:cubicBezTo>
                  <a:cubicBezTo>
                    <a:pt x="8577" y="6139"/>
                    <a:pt x="8682" y="5914"/>
                    <a:pt x="8682" y="5673"/>
                  </a:cubicBezTo>
                  <a:cubicBezTo>
                    <a:pt x="8682" y="5522"/>
                    <a:pt x="8637" y="5372"/>
                    <a:pt x="8562" y="5252"/>
                  </a:cubicBezTo>
                  <a:cubicBezTo>
                    <a:pt x="9133" y="4800"/>
                    <a:pt x="8817" y="3882"/>
                    <a:pt x="8095" y="3882"/>
                  </a:cubicBezTo>
                  <a:lnTo>
                    <a:pt x="6561" y="3882"/>
                  </a:lnTo>
                  <a:cubicBezTo>
                    <a:pt x="6741" y="3160"/>
                    <a:pt x="6711" y="2408"/>
                    <a:pt x="6470" y="1716"/>
                  </a:cubicBezTo>
                  <a:cubicBezTo>
                    <a:pt x="6380" y="1415"/>
                    <a:pt x="6094" y="1219"/>
                    <a:pt x="5793" y="1219"/>
                  </a:cubicBezTo>
                  <a:cubicBezTo>
                    <a:pt x="5387" y="1219"/>
                    <a:pt x="5056" y="1565"/>
                    <a:pt x="5086" y="1972"/>
                  </a:cubicBezTo>
                  <a:cubicBezTo>
                    <a:pt x="5131" y="2859"/>
                    <a:pt x="4740" y="3145"/>
                    <a:pt x="4138" y="3597"/>
                  </a:cubicBezTo>
                  <a:cubicBezTo>
                    <a:pt x="3988" y="3702"/>
                    <a:pt x="3837" y="3822"/>
                    <a:pt x="3672" y="3973"/>
                  </a:cubicBezTo>
                  <a:cubicBezTo>
                    <a:pt x="3672" y="3837"/>
                    <a:pt x="3551" y="3732"/>
                    <a:pt x="3416" y="3732"/>
                  </a:cubicBezTo>
                  <a:lnTo>
                    <a:pt x="753" y="3732"/>
                  </a:lnTo>
                  <a:cubicBezTo>
                    <a:pt x="1415" y="1806"/>
                    <a:pt x="3235" y="512"/>
                    <a:pt x="5267" y="512"/>
                  </a:cubicBezTo>
                  <a:lnTo>
                    <a:pt x="5267" y="497"/>
                  </a:lnTo>
                  <a:cubicBezTo>
                    <a:pt x="5959" y="497"/>
                    <a:pt x="6636" y="648"/>
                    <a:pt x="7268" y="948"/>
                  </a:cubicBezTo>
                  <a:cubicBezTo>
                    <a:pt x="7306" y="966"/>
                    <a:pt x="7343" y="974"/>
                    <a:pt x="7378" y="974"/>
                  </a:cubicBezTo>
                  <a:cubicBezTo>
                    <a:pt x="7614" y="974"/>
                    <a:pt x="7741" y="613"/>
                    <a:pt x="7478" y="482"/>
                  </a:cubicBezTo>
                  <a:cubicBezTo>
                    <a:pt x="6786" y="166"/>
                    <a:pt x="6034" y="1"/>
                    <a:pt x="52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</p:grpSp>
      <p:grpSp>
        <p:nvGrpSpPr>
          <p:cNvPr id="2412" name="Google Shape;2412;p51"/>
          <p:cNvGrpSpPr/>
          <p:nvPr/>
        </p:nvGrpSpPr>
        <p:grpSpPr>
          <a:xfrm>
            <a:off x="7716247" y="1449349"/>
            <a:ext cx="441600" cy="429100"/>
            <a:chOff x="231725" y="3046400"/>
            <a:chExt cx="441600" cy="429100"/>
          </a:xfrm>
        </p:grpSpPr>
        <p:sp>
          <p:nvSpPr>
            <p:cNvPr id="2413" name="Google Shape;2413;p51"/>
            <p:cNvSpPr/>
            <p:nvPr/>
          </p:nvSpPr>
          <p:spPr>
            <a:xfrm>
              <a:off x="364875" y="3143350"/>
              <a:ext cx="175675" cy="235300"/>
            </a:xfrm>
            <a:custGeom>
              <a:avLst/>
              <a:gdLst/>
              <a:ahLst/>
              <a:cxnLst/>
              <a:rect l="l" t="t" r="r" b="b"/>
              <a:pathLst>
                <a:path w="7027" h="9412" extrusionOk="0">
                  <a:moveTo>
                    <a:pt x="3515" y="1"/>
                  </a:moveTo>
                  <a:cubicBezTo>
                    <a:pt x="3003" y="1"/>
                    <a:pt x="2481" y="165"/>
                    <a:pt x="2032" y="519"/>
                  </a:cubicBezTo>
                  <a:cubicBezTo>
                    <a:pt x="677" y="1573"/>
                    <a:pt x="843" y="3679"/>
                    <a:pt x="2348" y="4522"/>
                  </a:cubicBezTo>
                  <a:cubicBezTo>
                    <a:pt x="948" y="5018"/>
                    <a:pt x="15" y="6342"/>
                    <a:pt x="15" y="7832"/>
                  </a:cubicBezTo>
                  <a:lnTo>
                    <a:pt x="15" y="8148"/>
                  </a:lnTo>
                  <a:cubicBezTo>
                    <a:pt x="0" y="8223"/>
                    <a:pt x="46" y="8298"/>
                    <a:pt x="121" y="8343"/>
                  </a:cubicBezTo>
                  <a:cubicBezTo>
                    <a:pt x="407" y="8554"/>
                    <a:pt x="708" y="8734"/>
                    <a:pt x="1039" y="8870"/>
                  </a:cubicBezTo>
                  <a:cubicBezTo>
                    <a:pt x="1085" y="8896"/>
                    <a:pt x="1130" y="8908"/>
                    <a:pt x="1171" y="8908"/>
                  </a:cubicBezTo>
                  <a:cubicBezTo>
                    <a:pt x="1409" y="8908"/>
                    <a:pt x="1531" y="8521"/>
                    <a:pt x="1249" y="8418"/>
                  </a:cubicBezTo>
                  <a:cubicBezTo>
                    <a:pt x="993" y="8298"/>
                    <a:pt x="738" y="8163"/>
                    <a:pt x="512" y="8012"/>
                  </a:cubicBezTo>
                  <a:lnTo>
                    <a:pt x="512" y="7817"/>
                  </a:lnTo>
                  <a:cubicBezTo>
                    <a:pt x="512" y="6162"/>
                    <a:pt x="1851" y="4807"/>
                    <a:pt x="3521" y="4807"/>
                  </a:cubicBezTo>
                  <a:cubicBezTo>
                    <a:pt x="5176" y="4807"/>
                    <a:pt x="6530" y="6162"/>
                    <a:pt x="6530" y="7817"/>
                  </a:cubicBezTo>
                  <a:lnTo>
                    <a:pt x="6530" y="8012"/>
                  </a:lnTo>
                  <a:cubicBezTo>
                    <a:pt x="5629" y="8610"/>
                    <a:pt x="4578" y="8917"/>
                    <a:pt x="3514" y="8917"/>
                  </a:cubicBezTo>
                  <a:cubicBezTo>
                    <a:pt x="3104" y="8917"/>
                    <a:pt x="2693" y="8872"/>
                    <a:pt x="2287" y="8780"/>
                  </a:cubicBezTo>
                  <a:cubicBezTo>
                    <a:pt x="2268" y="8776"/>
                    <a:pt x="2250" y="8774"/>
                    <a:pt x="2233" y="8774"/>
                  </a:cubicBezTo>
                  <a:cubicBezTo>
                    <a:pt x="1960" y="8774"/>
                    <a:pt x="1885" y="9190"/>
                    <a:pt x="2182" y="9261"/>
                  </a:cubicBezTo>
                  <a:cubicBezTo>
                    <a:pt x="2618" y="9366"/>
                    <a:pt x="3070" y="9411"/>
                    <a:pt x="3521" y="9411"/>
                  </a:cubicBezTo>
                  <a:cubicBezTo>
                    <a:pt x="4740" y="9411"/>
                    <a:pt x="5913" y="9050"/>
                    <a:pt x="6922" y="8358"/>
                  </a:cubicBezTo>
                  <a:cubicBezTo>
                    <a:pt x="6982" y="8298"/>
                    <a:pt x="7027" y="8223"/>
                    <a:pt x="7027" y="8148"/>
                  </a:cubicBezTo>
                  <a:lnTo>
                    <a:pt x="7027" y="7832"/>
                  </a:lnTo>
                  <a:cubicBezTo>
                    <a:pt x="7027" y="6342"/>
                    <a:pt x="6094" y="5018"/>
                    <a:pt x="4680" y="4522"/>
                  </a:cubicBezTo>
                  <a:cubicBezTo>
                    <a:pt x="5266" y="4191"/>
                    <a:pt x="5688" y="3634"/>
                    <a:pt x="5853" y="2987"/>
                  </a:cubicBezTo>
                  <a:cubicBezTo>
                    <a:pt x="5915" y="2784"/>
                    <a:pt x="5759" y="2653"/>
                    <a:pt x="5604" y="2653"/>
                  </a:cubicBezTo>
                  <a:cubicBezTo>
                    <a:pt x="5496" y="2653"/>
                    <a:pt x="5388" y="2718"/>
                    <a:pt x="5357" y="2867"/>
                  </a:cubicBezTo>
                  <a:cubicBezTo>
                    <a:pt x="5150" y="3721"/>
                    <a:pt x="4387" y="4311"/>
                    <a:pt x="3532" y="4311"/>
                  </a:cubicBezTo>
                  <a:cubicBezTo>
                    <a:pt x="3454" y="4311"/>
                    <a:pt x="3375" y="4306"/>
                    <a:pt x="3295" y="4296"/>
                  </a:cubicBezTo>
                  <a:cubicBezTo>
                    <a:pt x="2348" y="4191"/>
                    <a:pt x="1625" y="3393"/>
                    <a:pt x="1610" y="2430"/>
                  </a:cubicBezTo>
                  <a:cubicBezTo>
                    <a:pt x="1595" y="1482"/>
                    <a:pt x="2287" y="655"/>
                    <a:pt x="3235" y="519"/>
                  </a:cubicBezTo>
                  <a:cubicBezTo>
                    <a:pt x="3327" y="506"/>
                    <a:pt x="3417" y="500"/>
                    <a:pt x="3507" y="500"/>
                  </a:cubicBezTo>
                  <a:cubicBezTo>
                    <a:pt x="4351" y="500"/>
                    <a:pt x="5111" y="1059"/>
                    <a:pt x="5342" y="1889"/>
                  </a:cubicBezTo>
                  <a:cubicBezTo>
                    <a:pt x="5379" y="2025"/>
                    <a:pt x="5485" y="2085"/>
                    <a:pt x="5591" y="2085"/>
                  </a:cubicBezTo>
                  <a:cubicBezTo>
                    <a:pt x="5741" y="2085"/>
                    <a:pt x="5891" y="1963"/>
                    <a:pt x="5838" y="1768"/>
                  </a:cubicBezTo>
                  <a:cubicBezTo>
                    <a:pt x="5537" y="663"/>
                    <a:pt x="4544" y="1"/>
                    <a:pt x="35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2414" name="Google Shape;2414;p51"/>
            <p:cNvSpPr/>
            <p:nvPr/>
          </p:nvSpPr>
          <p:spPr>
            <a:xfrm>
              <a:off x="231725" y="3046400"/>
              <a:ext cx="441600" cy="429100"/>
            </a:xfrm>
            <a:custGeom>
              <a:avLst/>
              <a:gdLst/>
              <a:ahLst/>
              <a:cxnLst/>
              <a:rect l="l" t="t" r="r" b="b"/>
              <a:pathLst>
                <a:path w="17664" h="17164" extrusionOk="0">
                  <a:moveTo>
                    <a:pt x="8847" y="485"/>
                  </a:moveTo>
                  <a:cubicBezTo>
                    <a:pt x="8983" y="485"/>
                    <a:pt x="9118" y="576"/>
                    <a:pt x="9103" y="756"/>
                  </a:cubicBezTo>
                  <a:lnTo>
                    <a:pt x="9103" y="2772"/>
                  </a:lnTo>
                  <a:cubicBezTo>
                    <a:pt x="9118" y="2953"/>
                    <a:pt x="8983" y="3043"/>
                    <a:pt x="8847" y="3043"/>
                  </a:cubicBezTo>
                  <a:cubicBezTo>
                    <a:pt x="8712" y="3043"/>
                    <a:pt x="8576" y="2953"/>
                    <a:pt x="8591" y="2772"/>
                  </a:cubicBezTo>
                  <a:lnTo>
                    <a:pt x="8591" y="756"/>
                  </a:lnTo>
                  <a:cubicBezTo>
                    <a:pt x="8576" y="576"/>
                    <a:pt x="8712" y="485"/>
                    <a:pt x="8847" y="485"/>
                  </a:cubicBezTo>
                  <a:close/>
                  <a:moveTo>
                    <a:pt x="3052" y="8338"/>
                  </a:moveTo>
                  <a:cubicBezTo>
                    <a:pt x="3376" y="8338"/>
                    <a:pt x="3376" y="8837"/>
                    <a:pt x="3052" y="8837"/>
                  </a:cubicBezTo>
                  <a:cubicBezTo>
                    <a:pt x="3043" y="8837"/>
                    <a:pt x="3034" y="8837"/>
                    <a:pt x="3024" y="8836"/>
                  </a:cubicBezTo>
                  <a:lnTo>
                    <a:pt x="1008" y="8836"/>
                  </a:lnTo>
                  <a:cubicBezTo>
                    <a:pt x="873" y="8836"/>
                    <a:pt x="753" y="8731"/>
                    <a:pt x="753" y="8580"/>
                  </a:cubicBezTo>
                  <a:cubicBezTo>
                    <a:pt x="753" y="8445"/>
                    <a:pt x="873" y="8339"/>
                    <a:pt x="1008" y="8339"/>
                  </a:cubicBezTo>
                  <a:lnTo>
                    <a:pt x="3024" y="8339"/>
                  </a:lnTo>
                  <a:cubicBezTo>
                    <a:pt x="3034" y="8339"/>
                    <a:pt x="3043" y="8338"/>
                    <a:pt x="3052" y="8338"/>
                  </a:cubicBezTo>
                  <a:close/>
                  <a:moveTo>
                    <a:pt x="16671" y="8339"/>
                  </a:moveTo>
                  <a:cubicBezTo>
                    <a:pt x="16972" y="8369"/>
                    <a:pt x="16972" y="8821"/>
                    <a:pt x="16671" y="8851"/>
                  </a:cubicBezTo>
                  <a:lnTo>
                    <a:pt x="14655" y="8851"/>
                  </a:lnTo>
                  <a:cubicBezTo>
                    <a:pt x="14339" y="8821"/>
                    <a:pt x="14339" y="8369"/>
                    <a:pt x="14655" y="8339"/>
                  </a:cubicBezTo>
                  <a:close/>
                  <a:moveTo>
                    <a:pt x="8847" y="14166"/>
                  </a:moveTo>
                  <a:cubicBezTo>
                    <a:pt x="8968" y="14166"/>
                    <a:pt x="9088" y="14245"/>
                    <a:pt x="9103" y="14403"/>
                  </a:cubicBezTo>
                  <a:lnTo>
                    <a:pt x="9103" y="16419"/>
                  </a:lnTo>
                  <a:cubicBezTo>
                    <a:pt x="9088" y="16569"/>
                    <a:pt x="8968" y="16645"/>
                    <a:pt x="8847" y="16645"/>
                  </a:cubicBezTo>
                  <a:cubicBezTo>
                    <a:pt x="8727" y="16645"/>
                    <a:pt x="8606" y="16569"/>
                    <a:pt x="8591" y="16419"/>
                  </a:cubicBezTo>
                  <a:lnTo>
                    <a:pt x="8591" y="14403"/>
                  </a:lnTo>
                  <a:cubicBezTo>
                    <a:pt x="8606" y="14245"/>
                    <a:pt x="8727" y="14166"/>
                    <a:pt x="8847" y="14166"/>
                  </a:cubicBezTo>
                  <a:close/>
                  <a:moveTo>
                    <a:pt x="8832" y="0"/>
                  </a:moveTo>
                  <a:cubicBezTo>
                    <a:pt x="8456" y="0"/>
                    <a:pt x="8080" y="252"/>
                    <a:pt x="8080" y="756"/>
                  </a:cubicBezTo>
                  <a:lnTo>
                    <a:pt x="8080" y="1674"/>
                  </a:lnTo>
                  <a:cubicBezTo>
                    <a:pt x="6064" y="1885"/>
                    <a:pt x="4243" y="2968"/>
                    <a:pt x="3100" y="4653"/>
                  </a:cubicBezTo>
                  <a:cubicBezTo>
                    <a:pt x="3024" y="4774"/>
                    <a:pt x="3055" y="4924"/>
                    <a:pt x="3175" y="4999"/>
                  </a:cubicBezTo>
                  <a:cubicBezTo>
                    <a:pt x="3215" y="5028"/>
                    <a:pt x="3261" y="5041"/>
                    <a:pt x="3308" y="5041"/>
                  </a:cubicBezTo>
                  <a:cubicBezTo>
                    <a:pt x="3385" y="5041"/>
                    <a:pt x="3465" y="5005"/>
                    <a:pt x="3521" y="4939"/>
                  </a:cubicBezTo>
                  <a:cubicBezTo>
                    <a:pt x="4559" y="3389"/>
                    <a:pt x="6229" y="2381"/>
                    <a:pt x="8080" y="2171"/>
                  </a:cubicBezTo>
                  <a:lnTo>
                    <a:pt x="8080" y="2772"/>
                  </a:lnTo>
                  <a:cubicBezTo>
                    <a:pt x="8080" y="3269"/>
                    <a:pt x="8456" y="3517"/>
                    <a:pt x="8832" y="3517"/>
                  </a:cubicBezTo>
                  <a:cubicBezTo>
                    <a:pt x="9208" y="3517"/>
                    <a:pt x="9584" y="3269"/>
                    <a:pt x="9584" y="2772"/>
                  </a:cubicBezTo>
                  <a:lnTo>
                    <a:pt x="9584" y="2171"/>
                  </a:lnTo>
                  <a:cubicBezTo>
                    <a:pt x="12548" y="2532"/>
                    <a:pt x="14881" y="4864"/>
                    <a:pt x="15242" y="7828"/>
                  </a:cubicBezTo>
                  <a:lnTo>
                    <a:pt x="14655" y="7828"/>
                  </a:lnTo>
                  <a:cubicBezTo>
                    <a:pt x="13647" y="7828"/>
                    <a:pt x="13647" y="9332"/>
                    <a:pt x="14655" y="9332"/>
                  </a:cubicBezTo>
                  <a:lnTo>
                    <a:pt x="15242" y="9332"/>
                  </a:lnTo>
                  <a:cubicBezTo>
                    <a:pt x="14881" y="12296"/>
                    <a:pt x="12548" y="14629"/>
                    <a:pt x="9584" y="14990"/>
                  </a:cubicBezTo>
                  <a:lnTo>
                    <a:pt x="9584" y="14403"/>
                  </a:lnTo>
                  <a:cubicBezTo>
                    <a:pt x="9584" y="13899"/>
                    <a:pt x="9208" y="13647"/>
                    <a:pt x="8832" y="13647"/>
                  </a:cubicBezTo>
                  <a:cubicBezTo>
                    <a:pt x="8456" y="13647"/>
                    <a:pt x="8080" y="13899"/>
                    <a:pt x="8080" y="14403"/>
                  </a:cubicBezTo>
                  <a:lnTo>
                    <a:pt x="8080" y="14990"/>
                  </a:lnTo>
                  <a:cubicBezTo>
                    <a:pt x="5131" y="14629"/>
                    <a:pt x="2799" y="12296"/>
                    <a:pt x="2438" y="9332"/>
                  </a:cubicBezTo>
                  <a:lnTo>
                    <a:pt x="3024" y="9332"/>
                  </a:lnTo>
                  <a:cubicBezTo>
                    <a:pt x="4017" y="9332"/>
                    <a:pt x="4017" y="7828"/>
                    <a:pt x="3024" y="7828"/>
                  </a:cubicBezTo>
                  <a:lnTo>
                    <a:pt x="2423" y="7828"/>
                  </a:lnTo>
                  <a:cubicBezTo>
                    <a:pt x="2498" y="7196"/>
                    <a:pt x="2663" y="6579"/>
                    <a:pt x="2934" y="5992"/>
                  </a:cubicBezTo>
                  <a:cubicBezTo>
                    <a:pt x="2993" y="5805"/>
                    <a:pt x="2840" y="5657"/>
                    <a:pt x="2684" y="5657"/>
                  </a:cubicBezTo>
                  <a:cubicBezTo>
                    <a:pt x="2602" y="5657"/>
                    <a:pt x="2520" y="5698"/>
                    <a:pt x="2468" y="5797"/>
                  </a:cubicBezTo>
                  <a:cubicBezTo>
                    <a:pt x="2182" y="6444"/>
                    <a:pt x="2001" y="7136"/>
                    <a:pt x="1926" y="7828"/>
                  </a:cubicBezTo>
                  <a:lnTo>
                    <a:pt x="1008" y="7828"/>
                  </a:lnTo>
                  <a:cubicBezTo>
                    <a:pt x="0" y="7828"/>
                    <a:pt x="0" y="9332"/>
                    <a:pt x="1008" y="9332"/>
                  </a:cubicBezTo>
                  <a:lnTo>
                    <a:pt x="1926" y="9332"/>
                  </a:lnTo>
                  <a:cubicBezTo>
                    <a:pt x="2272" y="12582"/>
                    <a:pt x="4845" y="15140"/>
                    <a:pt x="8080" y="15501"/>
                  </a:cubicBezTo>
                  <a:lnTo>
                    <a:pt x="8080" y="16419"/>
                  </a:lnTo>
                  <a:cubicBezTo>
                    <a:pt x="8080" y="16916"/>
                    <a:pt x="8456" y="17164"/>
                    <a:pt x="8832" y="17164"/>
                  </a:cubicBezTo>
                  <a:cubicBezTo>
                    <a:pt x="9208" y="17164"/>
                    <a:pt x="9584" y="16916"/>
                    <a:pt x="9584" y="16419"/>
                  </a:cubicBezTo>
                  <a:lnTo>
                    <a:pt x="9584" y="15501"/>
                  </a:lnTo>
                  <a:cubicBezTo>
                    <a:pt x="12834" y="15140"/>
                    <a:pt x="15392" y="12582"/>
                    <a:pt x="15753" y="9332"/>
                  </a:cubicBezTo>
                  <a:lnTo>
                    <a:pt x="16656" y="9332"/>
                  </a:lnTo>
                  <a:cubicBezTo>
                    <a:pt x="17664" y="9332"/>
                    <a:pt x="17664" y="7828"/>
                    <a:pt x="16656" y="7828"/>
                  </a:cubicBezTo>
                  <a:lnTo>
                    <a:pt x="15753" y="7828"/>
                  </a:lnTo>
                  <a:cubicBezTo>
                    <a:pt x="15392" y="4593"/>
                    <a:pt x="12834" y="2020"/>
                    <a:pt x="9584" y="1674"/>
                  </a:cubicBezTo>
                  <a:lnTo>
                    <a:pt x="9584" y="756"/>
                  </a:lnTo>
                  <a:cubicBezTo>
                    <a:pt x="9584" y="252"/>
                    <a:pt x="9208" y="0"/>
                    <a:pt x="883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</p:grpSp>
      <p:grpSp>
        <p:nvGrpSpPr>
          <p:cNvPr id="2415" name="Google Shape;2415;p51"/>
          <p:cNvGrpSpPr/>
          <p:nvPr/>
        </p:nvGrpSpPr>
        <p:grpSpPr>
          <a:xfrm>
            <a:off x="7745922" y="3053657"/>
            <a:ext cx="411925" cy="429200"/>
            <a:chOff x="246563" y="2142550"/>
            <a:chExt cx="411925" cy="429200"/>
          </a:xfrm>
        </p:grpSpPr>
        <p:sp>
          <p:nvSpPr>
            <p:cNvPr id="2416" name="Google Shape;2416;p51"/>
            <p:cNvSpPr/>
            <p:nvPr/>
          </p:nvSpPr>
          <p:spPr>
            <a:xfrm>
              <a:off x="586988" y="2235625"/>
              <a:ext cx="71500" cy="314125"/>
            </a:xfrm>
            <a:custGeom>
              <a:avLst/>
              <a:gdLst/>
              <a:ahLst/>
              <a:cxnLst/>
              <a:rect l="l" t="t" r="r" b="b"/>
              <a:pathLst>
                <a:path w="2860" h="12565" extrusionOk="0">
                  <a:moveTo>
                    <a:pt x="941" y="497"/>
                  </a:moveTo>
                  <a:cubicBezTo>
                    <a:pt x="1148" y="497"/>
                    <a:pt x="1355" y="640"/>
                    <a:pt x="1355" y="926"/>
                  </a:cubicBezTo>
                  <a:lnTo>
                    <a:pt x="1355" y="1618"/>
                  </a:lnTo>
                  <a:lnTo>
                    <a:pt x="527" y="1618"/>
                  </a:lnTo>
                  <a:lnTo>
                    <a:pt x="527" y="926"/>
                  </a:lnTo>
                  <a:cubicBezTo>
                    <a:pt x="527" y="640"/>
                    <a:pt x="734" y="497"/>
                    <a:pt x="941" y="497"/>
                  </a:cubicBezTo>
                  <a:close/>
                  <a:moveTo>
                    <a:pt x="1294" y="10285"/>
                  </a:moveTo>
                  <a:lnTo>
                    <a:pt x="993" y="11564"/>
                  </a:lnTo>
                  <a:lnTo>
                    <a:pt x="888" y="11564"/>
                  </a:lnTo>
                  <a:lnTo>
                    <a:pt x="587" y="10285"/>
                  </a:lnTo>
                  <a:close/>
                  <a:moveTo>
                    <a:pt x="941" y="1"/>
                  </a:moveTo>
                  <a:cubicBezTo>
                    <a:pt x="478" y="1"/>
                    <a:pt x="15" y="309"/>
                    <a:pt x="15" y="926"/>
                  </a:cubicBezTo>
                  <a:lnTo>
                    <a:pt x="15" y="1859"/>
                  </a:lnTo>
                  <a:lnTo>
                    <a:pt x="15" y="5320"/>
                  </a:lnTo>
                  <a:cubicBezTo>
                    <a:pt x="30" y="5478"/>
                    <a:pt x="151" y="5557"/>
                    <a:pt x="271" y="5557"/>
                  </a:cubicBezTo>
                  <a:cubicBezTo>
                    <a:pt x="392" y="5557"/>
                    <a:pt x="512" y="5478"/>
                    <a:pt x="527" y="5320"/>
                  </a:cubicBezTo>
                  <a:lnTo>
                    <a:pt x="527" y="2115"/>
                  </a:lnTo>
                  <a:lnTo>
                    <a:pt x="1355" y="2115"/>
                  </a:lnTo>
                  <a:lnTo>
                    <a:pt x="1355" y="9788"/>
                  </a:lnTo>
                  <a:lnTo>
                    <a:pt x="527" y="9788"/>
                  </a:lnTo>
                  <a:lnTo>
                    <a:pt x="527" y="6418"/>
                  </a:lnTo>
                  <a:cubicBezTo>
                    <a:pt x="542" y="6237"/>
                    <a:pt x="407" y="6147"/>
                    <a:pt x="271" y="6147"/>
                  </a:cubicBezTo>
                  <a:cubicBezTo>
                    <a:pt x="136" y="6147"/>
                    <a:pt x="0" y="6237"/>
                    <a:pt x="15" y="6418"/>
                  </a:cubicBezTo>
                  <a:lnTo>
                    <a:pt x="15" y="10029"/>
                  </a:lnTo>
                  <a:cubicBezTo>
                    <a:pt x="15" y="10044"/>
                    <a:pt x="15" y="10044"/>
                    <a:pt x="15" y="10059"/>
                  </a:cubicBezTo>
                  <a:cubicBezTo>
                    <a:pt x="15" y="10059"/>
                    <a:pt x="15" y="10059"/>
                    <a:pt x="15" y="10074"/>
                  </a:cubicBezTo>
                  <a:lnTo>
                    <a:pt x="437" y="11864"/>
                  </a:lnTo>
                  <a:cubicBezTo>
                    <a:pt x="467" y="11970"/>
                    <a:pt x="572" y="12045"/>
                    <a:pt x="677" y="12045"/>
                  </a:cubicBezTo>
                  <a:lnTo>
                    <a:pt x="677" y="12316"/>
                  </a:lnTo>
                  <a:cubicBezTo>
                    <a:pt x="677" y="12481"/>
                    <a:pt x="805" y="12564"/>
                    <a:pt x="933" y="12564"/>
                  </a:cubicBezTo>
                  <a:cubicBezTo>
                    <a:pt x="1061" y="12564"/>
                    <a:pt x="1189" y="12481"/>
                    <a:pt x="1189" y="12316"/>
                  </a:cubicBezTo>
                  <a:lnTo>
                    <a:pt x="1189" y="12075"/>
                  </a:lnTo>
                  <a:cubicBezTo>
                    <a:pt x="1309" y="12075"/>
                    <a:pt x="1400" y="12000"/>
                    <a:pt x="1430" y="11895"/>
                  </a:cubicBezTo>
                  <a:lnTo>
                    <a:pt x="1851" y="10104"/>
                  </a:lnTo>
                  <a:cubicBezTo>
                    <a:pt x="1851" y="10089"/>
                    <a:pt x="1851" y="10059"/>
                    <a:pt x="1851" y="10044"/>
                  </a:cubicBezTo>
                  <a:lnTo>
                    <a:pt x="1851" y="2145"/>
                  </a:lnTo>
                  <a:cubicBezTo>
                    <a:pt x="2137" y="2190"/>
                    <a:pt x="2348" y="2356"/>
                    <a:pt x="2348" y="2551"/>
                  </a:cubicBezTo>
                  <a:lnTo>
                    <a:pt x="2348" y="5861"/>
                  </a:lnTo>
                  <a:cubicBezTo>
                    <a:pt x="2348" y="6027"/>
                    <a:pt x="2475" y="6109"/>
                    <a:pt x="2603" y="6109"/>
                  </a:cubicBezTo>
                  <a:cubicBezTo>
                    <a:pt x="2731" y="6109"/>
                    <a:pt x="2859" y="6027"/>
                    <a:pt x="2859" y="5861"/>
                  </a:cubicBezTo>
                  <a:lnTo>
                    <a:pt x="2859" y="2536"/>
                  </a:lnTo>
                  <a:cubicBezTo>
                    <a:pt x="2859" y="2055"/>
                    <a:pt x="2423" y="1678"/>
                    <a:pt x="1851" y="1633"/>
                  </a:cubicBezTo>
                  <a:lnTo>
                    <a:pt x="1866" y="1633"/>
                  </a:lnTo>
                  <a:lnTo>
                    <a:pt x="1866" y="926"/>
                  </a:lnTo>
                  <a:cubicBezTo>
                    <a:pt x="1866" y="309"/>
                    <a:pt x="1403" y="1"/>
                    <a:pt x="9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2417" name="Google Shape;2417;p51"/>
            <p:cNvSpPr/>
            <p:nvPr/>
          </p:nvSpPr>
          <p:spPr>
            <a:xfrm>
              <a:off x="246563" y="2142550"/>
              <a:ext cx="320500" cy="429200"/>
            </a:xfrm>
            <a:custGeom>
              <a:avLst/>
              <a:gdLst/>
              <a:ahLst/>
              <a:cxnLst/>
              <a:rect l="l" t="t" r="r" b="b"/>
              <a:pathLst>
                <a:path w="12820" h="17168" extrusionOk="0">
                  <a:moveTo>
                    <a:pt x="6365" y="497"/>
                  </a:moveTo>
                  <a:cubicBezTo>
                    <a:pt x="6967" y="497"/>
                    <a:pt x="7509" y="933"/>
                    <a:pt x="7629" y="1535"/>
                  </a:cubicBezTo>
                  <a:lnTo>
                    <a:pt x="5086" y="1535"/>
                  </a:lnTo>
                  <a:cubicBezTo>
                    <a:pt x="5222" y="933"/>
                    <a:pt x="5748" y="497"/>
                    <a:pt x="6365" y="497"/>
                  </a:cubicBezTo>
                  <a:close/>
                  <a:moveTo>
                    <a:pt x="9600" y="2046"/>
                  </a:moveTo>
                  <a:lnTo>
                    <a:pt x="9600" y="3054"/>
                  </a:lnTo>
                  <a:lnTo>
                    <a:pt x="3221" y="3054"/>
                  </a:lnTo>
                  <a:lnTo>
                    <a:pt x="3221" y="2046"/>
                  </a:lnTo>
                  <a:close/>
                  <a:moveTo>
                    <a:pt x="6365" y="0"/>
                  </a:moveTo>
                  <a:cubicBezTo>
                    <a:pt x="5463" y="0"/>
                    <a:pt x="4710" y="662"/>
                    <a:pt x="4590" y="1535"/>
                  </a:cubicBezTo>
                  <a:lnTo>
                    <a:pt x="2965" y="1535"/>
                  </a:lnTo>
                  <a:cubicBezTo>
                    <a:pt x="2830" y="1535"/>
                    <a:pt x="2709" y="1655"/>
                    <a:pt x="2709" y="1790"/>
                  </a:cubicBezTo>
                  <a:lnTo>
                    <a:pt x="2709" y="2031"/>
                  </a:lnTo>
                  <a:lnTo>
                    <a:pt x="242" y="2031"/>
                  </a:lnTo>
                  <a:cubicBezTo>
                    <a:pt x="106" y="2031"/>
                    <a:pt x="1" y="2137"/>
                    <a:pt x="1" y="2272"/>
                  </a:cubicBezTo>
                  <a:lnTo>
                    <a:pt x="1" y="16912"/>
                  </a:lnTo>
                  <a:cubicBezTo>
                    <a:pt x="1" y="17047"/>
                    <a:pt x="106" y="17167"/>
                    <a:pt x="242" y="17167"/>
                  </a:cubicBezTo>
                  <a:lnTo>
                    <a:pt x="12579" y="17167"/>
                  </a:lnTo>
                  <a:cubicBezTo>
                    <a:pt x="12715" y="17167"/>
                    <a:pt x="12820" y="17047"/>
                    <a:pt x="12820" y="16912"/>
                  </a:cubicBezTo>
                  <a:lnTo>
                    <a:pt x="12820" y="2272"/>
                  </a:lnTo>
                  <a:cubicBezTo>
                    <a:pt x="12820" y="2137"/>
                    <a:pt x="12715" y="2031"/>
                    <a:pt x="12579" y="2031"/>
                  </a:cubicBezTo>
                  <a:lnTo>
                    <a:pt x="11646" y="2031"/>
                  </a:lnTo>
                  <a:cubicBezTo>
                    <a:pt x="11345" y="2046"/>
                    <a:pt x="11345" y="2498"/>
                    <a:pt x="11646" y="2528"/>
                  </a:cubicBezTo>
                  <a:lnTo>
                    <a:pt x="12308" y="2528"/>
                  </a:lnTo>
                  <a:lnTo>
                    <a:pt x="12308" y="16656"/>
                  </a:lnTo>
                  <a:lnTo>
                    <a:pt x="482" y="16656"/>
                  </a:lnTo>
                  <a:lnTo>
                    <a:pt x="482" y="2528"/>
                  </a:lnTo>
                  <a:lnTo>
                    <a:pt x="2724" y="2528"/>
                  </a:lnTo>
                  <a:lnTo>
                    <a:pt x="2724" y="3054"/>
                  </a:lnTo>
                  <a:lnTo>
                    <a:pt x="1280" y="3054"/>
                  </a:lnTo>
                  <a:cubicBezTo>
                    <a:pt x="1129" y="3054"/>
                    <a:pt x="1024" y="3160"/>
                    <a:pt x="1024" y="3310"/>
                  </a:cubicBezTo>
                  <a:lnTo>
                    <a:pt x="1024" y="12789"/>
                  </a:lnTo>
                  <a:cubicBezTo>
                    <a:pt x="1039" y="12939"/>
                    <a:pt x="1156" y="13015"/>
                    <a:pt x="1272" y="13015"/>
                  </a:cubicBezTo>
                  <a:cubicBezTo>
                    <a:pt x="1389" y="13015"/>
                    <a:pt x="1506" y="12939"/>
                    <a:pt x="1521" y="12789"/>
                  </a:cubicBezTo>
                  <a:lnTo>
                    <a:pt x="1521" y="3551"/>
                  </a:lnTo>
                  <a:lnTo>
                    <a:pt x="11300" y="3551"/>
                  </a:lnTo>
                  <a:lnTo>
                    <a:pt x="11300" y="15633"/>
                  </a:lnTo>
                  <a:lnTo>
                    <a:pt x="1521" y="15633"/>
                  </a:lnTo>
                  <a:lnTo>
                    <a:pt x="1521" y="13887"/>
                  </a:lnTo>
                  <a:cubicBezTo>
                    <a:pt x="1506" y="13729"/>
                    <a:pt x="1389" y="13650"/>
                    <a:pt x="1272" y="13650"/>
                  </a:cubicBezTo>
                  <a:cubicBezTo>
                    <a:pt x="1156" y="13650"/>
                    <a:pt x="1039" y="13729"/>
                    <a:pt x="1024" y="13887"/>
                  </a:cubicBezTo>
                  <a:lnTo>
                    <a:pt x="1024" y="15888"/>
                  </a:lnTo>
                  <a:cubicBezTo>
                    <a:pt x="1024" y="16024"/>
                    <a:pt x="1129" y="16129"/>
                    <a:pt x="1280" y="16129"/>
                  </a:cubicBezTo>
                  <a:lnTo>
                    <a:pt x="11541" y="16129"/>
                  </a:lnTo>
                  <a:cubicBezTo>
                    <a:pt x="11692" y="16129"/>
                    <a:pt x="11797" y="16024"/>
                    <a:pt x="11797" y="15888"/>
                  </a:cubicBezTo>
                  <a:lnTo>
                    <a:pt x="11797" y="3310"/>
                  </a:lnTo>
                  <a:cubicBezTo>
                    <a:pt x="11797" y="3160"/>
                    <a:pt x="11692" y="3054"/>
                    <a:pt x="11541" y="3054"/>
                  </a:cubicBezTo>
                  <a:lnTo>
                    <a:pt x="10097" y="3054"/>
                  </a:lnTo>
                  <a:lnTo>
                    <a:pt x="10097" y="2528"/>
                  </a:lnTo>
                  <a:lnTo>
                    <a:pt x="10563" y="2528"/>
                  </a:lnTo>
                  <a:cubicBezTo>
                    <a:pt x="10573" y="2529"/>
                    <a:pt x="10582" y="2529"/>
                    <a:pt x="10591" y="2529"/>
                  </a:cubicBezTo>
                  <a:cubicBezTo>
                    <a:pt x="10915" y="2529"/>
                    <a:pt x="10915" y="2030"/>
                    <a:pt x="10591" y="2030"/>
                  </a:cubicBezTo>
                  <a:cubicBezTo>
                    <a:pt x="10582" y="2030"/>
                    <a:pt x="10573" y="2030"/>
                    <a:pt x="10563" y="2031"/>
                  </a:cubicBezTo>
                  <a:lnTo>
                    <a:pt x="10097" y="2031"/>
                  </a:lnTo>
                  <a:lnTo>
                    <a:pt x="10097" y="1790"/>
                  </a:lnTo>
                  <a:cubicBezTo>
                    <a:pt x="10097" y="1655"/>
                    <a:pt x="9991" y="1535"/>
                    <a:pt x="9856" y="1535"/>
                  </a:cubicBezTo>
                  <a:lnTo>
                    <a:pt x="8141" y="1535"/>
                  </a:lnTo>
                  <a:cubicBezTo>
                    <a:pt x="8005" y="662"/>
                    <a:pt x="7253" y="0"/>
                    <a:pt x="63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2418" name="Google Shape;2418;p51"/>
            <p:cNvSpPr/>
            <p:nvPr/>
          </p:nvSpPr>
          <p:spPr>
            <a:xfrm>
              <a:off x="303363" y="2280200"/>
              <a:ext cx="59100" cy="63975"/>
            </a:xfrm>
            <a:custGeom>
              <a:avLst/>
              <a:gdLst/>
              <a:ahLst/>
              <a:cxnLst/>
              <a:rect l="l" t="t" r="r" b="b"/>
              <a:pathLst>
                <a:path w="2364" h="2559" extrusionOk="0">
                  <a:moveTo>
                    <a:pt x="1851" y="512"/>
                  </a:moveTo>
                  <a:lnTo>
                    <a:pt x="1851" y="2062"/>
                  </a:lnTo>
                  <a:lnTo>
                    <a:pt x="512" y="2062"/>
                  </a:lnTo>
                  <a:lnTo>
                    <a:pt x="512" y="512"/>
                  </a:lnTo>
                  <a:close/>
                  <a:moveTo>
                    <a:pt x="257" y="1"/>
                  </a:moveTo>
                  <a:cubicBezTo>
                    <a:pt x="121" y="1"/>
                    <a:pt x="1" y="121"/>
                    <a:pt x="1" y="257"/>
                  </a:cubicBezTo>
                  <a:lnTo>
                    <a:pt x="1" y="2318"/>
                  </a:lnTo>
                  <a:cubicBezTo>
                    <a:pt x="1" y="2453"/>
                    <a:pt x="121" y="2559"/>
                    <a:pt x="257" y="2559"/>
                  </a:cubicBezTo>
                  <a:lnTo>
                    <a:pt x="2107" y="2559"/>
                  </a:lnTo>
                  <a:cubicBezTo>
                    <a:pt x="2243" y="2559"/>
                    <a:pt x="2363" y="2453"/>
                    <a:pt x="2363" y="2318"/>
                  </a:cubicBezTo>
                  <a:lnTo>
                    <a:pt x="2363" y="257"/>
                  </a:lnTo>
                  <a:cubicBezTo>
                    <a:pt x="2363" y="121"/>
                    <a:pt x="2243" y="1"/>
                    <a:pt x="21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2419" name="Google Shape;2419;p51"/>
            <p:cNvSpPr/>
            <p:nvPr/>
          </p:nvSpPr>
          <p:spPr>
            <a:xfrm>
              <a:off x="374088" y="2305775"/>
              <a:ext cx="132050" cy="12825"/>
            </a:xfrm>
            <a:custGeom>
              <a:avLst/>
              <a:gdLst/>
              <a:ahLst/>
              <a:cxnLst/>
              <a:rect l="l" t="t" r="r" b="b"/>
              <a:pathLst>
                <a:path w="5282" h="513" extrusionOk="0">
                  <a:moveTo>
                    <a:pt x="347" y="1"/>
                  </a:moveTo>
                  <a:cubicBezTo>
                    <a:pt x="0" y="1"/>
                    <a:pt x="0" y="512"/>
                    <a:pt x="347" y="512"/>
                  </a:cubicBezTo>
                  <a:lnTo>
                    <a:pt x="4951" y="512"/>
                  </a:lnTo>
                  <a:cubicBezTo>
                    <a:pt x="5282" y="512"/>
                    <a:pt x="5282" y="1"/>
                    <a:pt x="49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2420" name="Google Shape;2420;p51"/>
            <p:cNvSpPr/>
            <p:nvPr/>
          </p:nvSpPr>
          <p:spPr>
            <a:xfrm>
              <a:off x="303363" y="2358825"/>
              <a:ext cx="58700" cy="63975"/>
            </a:xfrm>
            <a:custGeom>
              <a:avLst/>
              <a:gdLst/>
              <a:ahLst/>
              <a:cxnLst/>
              <a:rect l="l" t="t" r="r" b="b"/>
              <a:pathLst>
                <a:path w="2348" h="2559" extrusionOk="0">
                  <a:moveTo>
                    <a:pt x="1851" y="512"/>
                  </a:moveTo>
                  <a:lnTo>
                    <a:pt x="1851" y="2077"/>
                  </a:lnTo>
                  <a:lnTo>
                    <a:pt x="512" y="2077"/>
                  </a:lnTo>
                  <a:lnTo>
                    <a:pt x="512" y="512"/>
                  </a:lnTo>
                  <a:close/>
                  <a:moveTo>
                    <a:pt x="257" y="0"/>
                  </a:moveTo>
                  <a:cubicBezTo>
                    <a:pt x="121" y="0"/>
                    <a:pt x="1" y="121"/>
                    <a:pt x="1" y="256"/>
                  </a:cubicBezTo>
                  <a:lnTo>
                    <a:pt x="1" y="2317"/>
                  </a:lnTo>
                  <a:cubicBezTo>
                    <a:pt x="1" y="2453"/>
                    <a:pt x="106" y="2558"/>
                    <a:pt x="257" y="2558"/>
                  </a:cubicBezTo>
                  <a:lnTo>
                    <a:pt x="2107" y="2558"/>
                  </a:lnTo>
                  <a:cubicBezTo>
                    <a:pt x="2243" y="2558"/>
                    <a:pt x="2348" y="2453"/>
                    <a:pt x="2348" y="2317"/>
                  </a:cubicBezTo>
                  <a:lnTo>
                    <a:pt x="2348" y="256"/>
                  </a:lnTo>
                  <a:cubicBezTo>
                    <a:pt x="2348" y="121"/>
                    <a:pt x="2243" y="0"/>
                    <a:pt x="21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2421" name="Google Shape;2421;p51"/>
            <p:cNvSpPr/>
            <p:nvPr/>
          </p:nvSpPr>
          <p:spPr>
            <a:xfrm>
              <a:off x="373588" y="2384750"/>
              <a:ext cx="133075" cy="12500"/>
            </a:xfrm>
            <a:custGeom>
              <a:avLst/>
              <a:gdLst/>
              <a:ahLst/>
              <a:cxnLst/>
              <a:rect l="l" t="t" r="r" b="b"/>
              <a:pathLst>
                <a:path w="5323" h="500" extrusionOk="0">
                  <a:moveTo>
                    <a:pt x="338" y="0"/>
                  </a:moveTo>
                  <a:cubicBezTo>
                    <a:pt x="0" y="0"/>
                    <a:pt x="0" y="499"/>
                    <a:pt x="338" y="499"/>
                  </a:cubicBezTo>
                  <a:cubicBezTo>
                    <a:pt x="347" y="499"/>
                    <a:pt x="357" y="499"/>
                    <a:pt x="367" y="498"/>
                  </a:cubicBezTo>
                  <a:lnTo>
                    <a:pt x="4971" y="498"/>
                  </a:lnTo>
                  <a:cubicBezTo>
                    <a:pt x="4980" y="499"/>
                    <a:pt x="4989" y="499"/>
                    <a:pt x="4998" y="499"/>
                  </a:cubicBezTo>
                  <a:cubicBezTo>
                    <a:pt x="5322" y="499"/>
                    <a:pt x="5322" y="0"/>
                    <a:pt x="4998" y="0"/>
                  </a:cubicBezTo>
                  <a:cubicBezTo>
                    <a:pt x="4989" y="0"/>
                    <a:pt x="4980" y="1"/>
                    <a:pt x="4971" y="2"/>
                  </a:cubicBezTo>
                  <a:lnTo>
                    <a:pt x="367" y="2"/>
                  </a:lnTo>
                  <a:cubicBezTo>
                    <a:pt x="357" y="1"/>
                    <a:pt x="347" y="0"/>
                    <a:pt x="3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2422" name="Google Shape;2422;p51"/>
            <p:cNvSpPr/>
            <p:nvPr/>
          </p:nvSpPr>
          <p:spPr>
            <a:xfrm>
              <a:off x="303363" y="2437775"/>
              <a:ext cx="58700" cy="63625"/>
            </a:xfrm>
            <a:custGeom>
              <a:avLst/>
              <a:gdLst/>
              <a:ahLst/>
              <a:cxnLst/>
              <a:rect l="l" t="t" r="r" b="b"/>
              <a:pathLst>
                <a:path w="2348" h="2545" extrusionOk="0">
                  <a:moveTo>
                    <a:pt x="1851" y="498"/>
                  </a:moveTo>
                  <a:lnTo>
                    <a:pt x="1851" y="2048"/>
                  </a:lnTo>
                  <a:lnTo>
                    <a:pt x="512" y="2048"/>
                  </a:lnTo>
                  <a:lnTo>
                    <a:pt x="512" y="498"/>
                  </a:lnTo>
                  <a:close/>
                  <a:moveTo>
                    <a:pt x="234" y="1"/>
                  </a:moveTo>
                  <a:cubicBezTo>
                    <a:pt x="108" y="1"/>
                    <a:pt x="1" y="115"/>
                    <a:pt x="1" y="243"/>
                  </a:cubicBezTo>
                  <a:lnTo>
                    <a:pt x="1" y="2304"/>
                  </a:lnTo>
                  <a:cubicBezTo>
                    <a:pt x="1" y="2439"/>
                    <a:pt x="121" y="2545"/>
                    <a:pt x="257" y="2545"/>
                  </a:cubicBezTo>
                  <a:lnTo>
                    <a:pt x="2107" y="2545"/>
                  </a:lnTo>
                  <a:cubicBezTo>
                    <a:pt x="2243" y="2545"/>
                    <a:pt x="2348" y="2439"/>
                    <a:pt x="2348" y="2304"/>
                  </a:cubicBezTo>
                  <a:lnTo>
                    <a:pt x="2348" y="243"/>
                  </a:lnTo>
                  <a:cubicBezTo>
                    <a:pt x="2348" y="115"/>
                    <a:pt x="2254" y="1"/>
                    <a:pt x="2130" y="1"/>
                  </a:cubicBezTo>
                  <a:cubicBezTo>
                    <a:pt x="2123" y="1"/>
                    <a:pt x="2115" y="1"/>
                    <a:pt x="2107" y="2"/>
                  </a:cubicBezTo>
                  <a:lnTo>
                    <a:pt x="257" y="2"/>
                  </a:lnTo>
                  <a:cubicBezTo>
                    <a:pt x="249" y="1"/>
                    <a:pt x="241" y="1"/>
                    <a:pt x="23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2423" name="Google Shape;2423;p51"/>
            <p:cNvSpPr/>
            <p:nvPr/>
          </p:nvSpPr>
          <p:spPr>
            <a:xfrm>
              <a:off x="374088" y="2463400"/>
              <a:ext cx="132050" cy="12425"/>
            </a:xfrm>
            <a:custGeom>
              <a:avLst/>
              <a:gdLst/>
              <a:ahLst/>
              <a:cxnLst/>
              <a:rect l="l" t="t" r="r" b="b"/>
              <a:pathLst>
                <a:path w="5282" h="497" extrusionOk="0">
                  <a:moveTo>
                    <a:pt x="347" y="0"/>
                  </a:moveTo>
                  <a:cubicBezTo>
                    <a:pt x="0" y="0"/>
                    <a:pt x="0" y="497"/>
                    <a:pt x="347" y="497"/>
                  </a:cubicBezTo>
                  <a:lnTo>
                    <a:pt x="4951" y="497"/>
                  </a:lnTo>
                  <a:cubicBezTo>
                    <a:pt x="5282" y="497"/>
                    <a:pt x="5282" y="0"/>
                    <a:pt x="495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2424" name="Google Shape;2424;p51"/>
            <p:cNvSpPr/>
            <p:nvPr/>
          </p:nvSpPr>
          <p:spPr>
            <a:xfrm>
              <a:off x="373588" y="2331700"/>
              <a:ext cx="133075" cy="12500"/>
            </a:xfrm>
            <a:custGeom>
              <a:avLst/>
              <a:gdLst/>
              <a:ahLst/>
              <a:cxnLst/>
              <a:rect l="l" t="t" r="r" b="b"/>
              <a:pathLst>
                <a:path w="5323" h="500" extrusionOk="0">
                  <a:moveTo>
                    <a:pt x="338" y="1"/>
                  </a:moveTo>
                  <a:cubicBezTo>
                    <a:pt x="0" y="1"/>
                    <a:pt x="0" y="500"/>
                    <a:pt x="338" y="500"/>
                  </a:cubicBezTo>
                  <a:cubicBezTo>
                    <a:pt x="347" y="500"/>
                    <a:pt x="357" y="499"/>
                    <a:pt x="367" y="499"/>
                  </a:cubicBezTo>
                  <a:lnTo>
                    <a:pt x="4971" y="499"/>
                  </a:lnTo>
                  <a:cubicBezTo>
                    <a:pt x="4980" y="499"/>
                    <a:pt x="4989" y="500"/>
                    <a:pt x="4998" y="500"/>
                  </a:cubicBezTo>
                  <a:cubicBezTo>
                    <a:pt x="5322" y="500"/>
                    <a:pt x="5322" y="1"/>
                    <a:pt x="4998" y="1"/>
                  </a:cubicBezTo>
                  <a:cubicBezTo>
                    <a:pt x="4989" y="1"/>
                    <a:pt x="4980" y="1"/>
                    <a:pt x="4971" y="2"/>
                  </a:cubicBezTo>
                  <a:lnTo>
                    <a:pt x="367" y="2"/>
                  </a:lnTo>
                  <a:cubicBezTo>
                    <a:pt x="357" y="1"/>
                    <a:pt x="347" y="1"/>
                    <a:pt x="3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2425" name="Google Shape;2425;p51"/>
            <p:cNvSpPr/>
            <p:nvPr/>
          </p:nvSpPr>
          <p:spPr>
            <a:xfrm>
              <a:off x="373588" y="2410325"/>
              <a:ext cx="133075" cy="12500"/>
            </a:xfrm>
            <a:custGeom>
              <a:avLst/>
              <a:gdLst/>
              <a:ahLst/>
              <a:cxnLst/>
              <a:rect l="l" t="t" r="r" b="b"/>
              <a:pathLst>
                <a:path w="5323" h="500" extrusionOk="0">
                  <a:moveTo>
                    <a:pt x="338" y="0"/>
                  </a:moveTo>
                  <a:cubicBezTo>
                    <a:pt x="0" y="0"/>
                    <a:pt x="0" y="499"/>
                    <a:pt x="338" y="499"/>
                  </a:cubicBezTo>
                  <a:cubicBezTo>
                    <a:pt x="347" y="499"/>
                    <a:pt x="357" y="499"/>
                    <a:pt x="367" y="498"/>
                  </a:cubicBezTo>
                  <a:lnTo>
                    <a:pt x="4971" y="498"/>
                  </a:lnTo>
                  <a:cubicBezTo>
                    <a:pt x="4980" y="499"/>
                    <a:pt x="4989" y="499"/>
                    <a:pt x="4998" y="499"/>
                  </a:cubicBezTo>
                  <a:cubicBezTo>
                    <a:pt x="5322" y="499"/>
                    <a:pt x="5322" y="0"/>
                    <a:pt x="4998" y="0"/>
                  </a:cubicBezTo>
                  <a:cubicBezTo>
                    <a:pt x="4989" y="0"/>
                    <a:pt x="4980" y="1"/>
                    <a:pt x="4971" y="2"/>
                  </a:cubicBezTo>
                  <a:lnTo>
                    <a:pt x="367" y="2"/>
                  </a:lnTo>
                  <a:cubicBezTo>
                    <a:pt x="357" y="1"/>
                    <a:pt x="347" y="0"/>
                    <a:pt x="3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2426" name="Google Shape;2426;p51"/>
            <p:cNvSpPr/>
            <p:nvPr/>
          </p:nvSpPr>
          <p:spPr>
            <a:xfrm>
              <a:off x="373563" y="2488950"/>
              <a:ext cx="133100" cy="12850"/>
            </a:xfrm>
            <a:custGeom>
              <a:avLst/>
              <a:gdLst/>
              <a:ahLst/>
              <a:cxnLst/>
              <a:rect l="l" t="t" r="r" b="b"/>
              <a:pathLst>
                <a:path w="5324" h="514" extrusionOk="0">
                  <a:moveTo>
                    <a:pt x="339" y="0"/>
                  </a:moveTo>
                  <a:cubicBezTo>
                    <a:pt x="1" y="0"/>
                    <a:pt x="1" y="514"/>
                    <a:pt x="339" y="514"/>
                  </a:cubicBezTo>
                  <a:cubicBezTo>
                    <a:pt x="348" y="514"/>
                    <a:pt x="358" y="514"/>
                    <a:pt x="368" y="513"/>
                  </a:cubicBezTo>
                  <a:lnTo>
                    <a:pt x="4972" y="513"/>
                  </a:lnTo>
                  <a:cubicBezTo>
                    <a:pt x="4981" y="514"/>
                    <a:pt x="4990" y="514"/>
                    <a:pt x="4999" y="514"/>
                  </a:cubicBezTo>
                  <a:cubicBezTo>
                    <a:pt x="5324" y="514"/>
                    <a:pt x="5324" y="0"/>
                    <a:pt x="4999" y="0"/>
                  </a:cubicBezTo>
                  <a:cubicBezTo>
                    <a:pt x="4990" y="0"/>
                    <a:pt x="4981" y="0"/>
                    <a:pt x="4972" y="1"/>
                  </a:cubicBezTo>
                  <a:lnTo>
                    <a:pt x="368" y="1"/>
                  </a:lnTo>
                  <a:cubicBezTo>
                    <a:pt x="358" y="0"/>
                    <a:pt x="348" y="0"/>
                    <a:pt x="3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</p:grpSp>
      <p:grpSp>
        <p:nvGrpSpPr>
          <p:cNvPr id="2427" name="Google Shape;2427;p51"/>
          <p:cNvGrpSpPr/>
          <p:nvPr/>
        </p:nvGrpSpPr>
        <p:grpSpPr>
          <a:xfrm>
            <a:off x="989783" y="3053369"/>
            <a:ext cx="349750" cy="429775"/>
            <a:chOff x="6084025" y="3045825"/>
            <a:chExt cx="349750" cy="429775"/>
          </a:xfrm>
        </p:grpSpPr>
        <p:sp>
          <p:nvSpPr>
            <p:cNvPr id="2428" name="Google Shape;2428;p51"/>
            <p:cNvSpPr/>
            <p:nvPr/>
          </p:nvSpPr>
          <p:spPr>
            <a:xfrm>
              <a:off x="6084025" y="3212350"/>
              <a:ext cx="39800" cy="12850"/>
            </a:xfrm>
            <a:custGeom>
              <a:avLst/>
              <a:gdLst/>
              <a:ahLst/>
              <a:cxnLst/>
              <a:rect l="l" t="t" r="r" b="b"/>
              <a:pathLst>
                <a:path w="1592" h="514" extrusionOk="0">
                  <a:moveTo>
                    <a:pt x="339" y="0"/>
                  </a:moveTo>
                  <a:cubicBezTo>
                    <a:pt x="0" y="0"/>
                    <a:pt x="0" y="514"/>
                    <a:pt x="339" y="514"/>
                  </a:cubicBezTo>
                  <a:cubicBezTo>
                    <a:pt x="348" y="514"/>
                    <a:pt x="357" y="514"/>
                    <a:pt x="367" y="513"/>
                  </a:cubicBezTo>
                  <a:lnTo>
                    <a:pt x="1240" y="513"/>
                  </a:lnTo>
                  <a:cubicBezTo>
                    <a:pt x="1249" y="514"/>
                    <a:pt x="1258" y="514"/>
                    <a:pt x="1267" y="514"/>
                  </a:cubicBezTo>
                  <a:cubicBezTo>
                    <a:pt x="1592" y="514"/>
                    <a:pt x="1592" y="0"/>
                    <a:pt x="1267" y="0"/>
                  </a:cubicBezTo>
                  <a:cubicBezTo>
                    <a:pt x="1258" y="0"/>
                    <a:pt x="1249" y="0"/>
                    <a:pt x="1240" y="1"/>
                  </a:cubicBezTo>
                  <a:lnTo>
                    <a:pt x="367" y="1"/>
                  </a:lnTo>
                  <a:cubicBezTo>
                    <a:pt x="357" y="0"/>
                    <a:pt x="348" y="0"/>
                    <a:pt x="3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grpSp>
          <p:nvGrpSpPr>
            <p:cNvPr id="2429" name="Google Shape;2429;p51"/>
            <p:cNvGrpSpPr/>
            <p:nvPr/>
          </p:nvGrpSpPr>
          <p:grpSpPr>
            <a:xfrm>
              <a:off x="6132050" y="3045825"/>
              <a:ext cx="301725" cy="429775"/>
              <a:chOff x="6132050" y="3045825"/>
              <a:chExt cx="301725" cy="429775"/>
            </a:xfrm>
          </p:grpSpPr>
          <p:sp>
            <p:nvSpPr>
              <p:cNvPr id="2430" name="Google Shape;2430;p51"/>
              <p:cNvSpPr/>
              <p:nvPr/>
            </p:nvSpPr>
            <p:spPr>
              <a:xfrm>
                <a:off x="6352375" y="3314650"/>
                <a:ext cx="30850" cy="27975"/>
              </a:xfrm>
              <a:custGeom>
                <a:avLst/>
                <a:gdLst/>
                <a:ahLst/>
                <a:cxnLst/>
                <a:rect l="l" t="t" r="r" b="b"/>
                <a:pathLst>
                  <a:path w="1234" h="1119" extrusionOk="0">
                    <a:moveTo>
                      <a:pt x="362" y="1"/>
                    </a:moveTo>
                    <a:cubicBezTo>
                      <a:pt x="167" y="1"/>
                      <a:pt x="1" y="235"/>
                      <a:pt x="165" y="423"/>
                    </a:cubicBezTo>
                    <a:lnTo>
                      <a:pt x="782" y="1040"/>
                    </a:lnTo>
                    <a:cubicBezTo>
                      <a:pt x="835" y="1093"/>
                      <a:pt x="899" y="1119"/>
                      <a:pt x="963" y="1119"/>
                    </a:cubicBezTo>
                    <a:cubicBezTo>
                      <a:pt x="1027" y="1119"/>
                      <a:pt x="1090" y="1093"/>
                      <a:pt x="1143" y="1040"/>
                    </a:cubicBezTo>
                    <a:cubicBezTo>
                      <a:pt x="1233" y="935"/>
                      <a:pt x="1233" y="784"/>
                      <a:pt x="1143" y="679"/>
                    </a:cubicBezTo>
                    <a:lnTo>
                      <a:pt x="526" y="62"/>
                    </a:lnTo>
                    <a:cubicBezTo>
                      <a:pt x="474" y="19"/>
                      <a:pt x="417" y="1"/>
                      <a:pt x="36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j-ea"/>
                  <a:ea typeface="+mj-ea"/>
                </a:endParaRPr>
              </a:p>
            </p:txBody>
          </p:sp>
          <p:sp>
            <p:nvSpPr>
              <p:cNvPr id="2431" name="Google Shape;2431;p51"/>
              <p:cNvSpPr/>
              <p:nvPr/>
            </p:nvSpPr>
            <p:spPr>
              <a:xfrm>
                <a:off x="6395225" y="3212350"/>
                <a:ext cx="38550" cy="12850"/>
              </a:xfrm>
              <a:custGeom>
                <a:avLst/>
                <a:gdLst/>
                <a:ahLst/>
                <a:cxnLst/>
                <a:rect l="l" t="t" r="r" b="b"/>
                <a:pathLst>
                  <a:path w="1542" h="514" extrusionOk="0">
                    <a:moveTo>
                      <a:pt x="1217" y="0"/>
                    </a:moveTo>
                    <a:cubicBezTo>
                      <a:pt x="1208" y="0"/>
                      <a:pt x="1199" y="0"/>
                      <a:pt x="1189" y="1"/>
                    </a:cubicBezTo>
                    <a:lnTo>
                      <a:pt x="317" y="1"/>
                    </a:lnTo>
                    <a:cubicBezTo>
                      <a:pt x="1" y="31"/>
                      <a:pt x="1" y="483"/>
                      <a:pt x="317" y="513"/>
                    </a:cubicBezTo>
                    <a:lnTo>
                      <a:pt x="1189" y="513"/>
                    </a:lnTo>
                    <a:cubicBezTo>
                      <a:pt x="1199" y="514"/>
                      <a:pt x="1208" y="514"/>
                      <a:pt x="1217" y="514"/>
                    </a:cubicBezTo>
                    <a:cubicBezTo>
                      <a:pt x="1542" y="514"/>
                      <a:pt x="1542" y="0"/>
                      <a:pt x="121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j-ea"/>
                  <a:ea typeface="+mj-ea"/>
                </a:endParaRPr>
              </a:p>
            </p:txBody>
          </p:sp>
          <p:grpSp>
            <p:nvGrpSpPr>
              <p:cNvPr id="2432" name="Google Shape;2432;p51"/>
              <p:cNvGrpSpPr/>
              <p:nvPr/>
            </p:nvGrpSpPr>
            <p:grpSpPr>
              <a:xfrm>
                <a:off x="6132050" y="3045825"/>
                <a:ext cx="263950" cy="429775"/>
                <a:chOff x="6132050" y="3045825"/>
                <a:chExt cx="263950" cy="429775"/>
              </a:xfrm>
            </p:grpSpPr>
            <p:sp>
              <p:nvSpPr>
                <p:cNvPr id="2433" name="Google Shape;2433;p51"/>
                <p:cNvSpPr/>
                <p:nvPr/>
              </p:nvSpPr>
              <p:spPr>
                <a:xfrm>
                  <a:off x="6132675" y="3092375"/>
                  <a:ext cx="263325" cy="383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33" h="15329" extrusionOk="0">
                      <a:moveTo>
                        <a:pt x="6817" y="11857"/>
                      </a:moveTo>
                      <a:lnTo>
                        <a:pt x="6817" y="12308"/>
                      </a:lnTo>
                      <a:lnTo>
                        <a:pt x="3296" y="12308"/>
                      </a:lnTo>
                      <a:lnTo>
                        <a:pt x="3296" y="11857"/>
                      </a:lnTo>
                      <a:close/>
                      <a:moveTo>
                        <a:pt x="6817" y="12820"/>
                      </a:moveTo>
                      <a:lnTo>
                        <a:pt x="6817" y="13060"/>
                      </a:lnTo>
                      <a:cubicBezTo>
                        <a:pt x="6817" y="13151"/>
                        <a:pt x="6817" y="13226"/>
                        <a:pt x="6802" y="13316"/>
                      </a:cubicBezTo>
                      <a:lnTo>
                        <a:pt x="5131" y="13316"/>
                      </a:lnTo>
                      <a:cubicBezTo>
                        <a:pt x="4785" y="13316"/>
                        <a:pt x="4785" y="13828"/>
                        <a:pt x="5131" y="13828"/>
                      </a:cubicBezTo>
                      <a:lnTo>
                        <a:pt x="6651" y="13828"/>
                      </a:lnTo>
                      <a:cubicBezTo>
                        <a:pt x="6350" y="14430"/>
                        <a:pt x="5733" y="14821"/>
                        <a:pt x="5056" y="14821"/>
                      </a:cubicBezTo>
                      <a:cubicBezTo>
                        <a:pt x="4379" y="14821"/>
                        <a:pt x="3762" y="14430"/>
                        <a:pt x="3461" y="13828"/>
                      </a:cubicBezTo>
                      <a:lnTo>
                        <a:pt x="4033" y="13828"/>
                      </a:lnTo>
                      <a:cubicBezTo>
                        <a:pt x="4364" y="13828"/>
                        <a:pt x="4364" y="13316"/>
                        <a:pt x="4033" y="13316"/>
                      </a:cubicBezTo>
                      <a:lnTo>
                        <a:pt x="3326" y="13316"/>
                      </a:lnTo>
                      <a:cubicBezTo>
                        <a:pt x="3311" y="13226"/>
                        <a:pt x="3296" y="13151"/>
                        <a:pt x="3296" y="13060"/>
                      </a:cubicBezTo>
                      <a:lnTo>
                        <a:pt x="3296" y="12820"/>
                      </a:lnTo>
                      <a:close/>
                      <a:moveTo>
                        <a:pt x="5075" y="0"/>
                      </a:moveTo>
                      <a:cubicBezTo>
                        <a:pt x="3225" y="0"/>
                        <a:pt x="1514" y="1006"/>
                        <a:pt x="633" y="2634"/>
                      </a:cubicBezTo>
                      <a:cubicBezTo>
                        <a:pt x="501" y="2837"/>
                        <a:pt x="670" y="3019"/>
                        <a:pt x="846" y="3019"/>
                      </a:cubicBezTo>
                      <a:cubicBezTo>
                        <a:pt x="930" y="3019"/>
                        <a:pt x="1015" y="2977"/>
                        <a:pt x="1069" y="2874"/>
                      </a:cubicBezTo>
                      <a:cubicBezTo>
                        <a:pt x="1906" y="1339"/>
                        <a:pt x="3468" y="505"/>
                        <a:pt x="5058" y="505"/>
                      </a:cubicBezTo>
                      <a:cubicBezTo>
                        <a:pt x="6069" y="505"/>
                        <a:pt x="7091" y="843"/>
                        <a:pt x="7945" y="1550"/>
                      </a:cubicBezTo>
                      <a:cubicBezTo>
                        <a:pt x="10157" y="3371"/>
                        <a:pt x="10157" y="6741"/>
                        <a:pt x="7960" y="8562"/>
                      </a:cubicBezTo>
                      <a:cubicBezTo>
                        <a:pt x="7900" y="8607"/>
                        <a:pt x="7840" y="8652"/>
                        <a:pt x="7795" y="8712"/>
                      </a:cubicBezTo>
                      <a:cubicBezTo>
                        <a:pt x="7163" y="9299"/>
                        <a:pt x="6817" y="10126"/>
                        <a:pt x="6817" y="10984"/>
                      </a:cubicBezTo>
                      <a:lnTo>
                        <a:pt x="6817" y="11360"/>
                      </a:lnTo>
                      <a:lnTo>
                        <a:pt x="5944" y="11360"/>
                      </a:lnTo>
                      <a:lnTo>
                        <a:pt x="5944" y="9991"/>
                      </a:lnTo>
                      <a:cubicBezTo>
                        <a:pt x="5944" y="9826"/>
                        <a:pt x="5816" y="9743"/>
                        <a:pt x="5688" y="9743"/>
                      </a:cubicBezTo>
                      <a:cubicBezTo>
                        <a:pt x="5560" y="9743"/>
                        <a:pt x="5432" y="9826"/>
                        <a:pt x="5432" y="9991"/>
                      </a:cubicBezTo>
                      <a:lnTo>
                        <a:pt x="5432" y="11360"/>
                      </a:lnTo>
                      <a:lnTo>
                        <a:pt x="4620" y="11360"/>
                      </a:lnTo>
                      <a:lnTo>
                        <a:pt x="4620" y="8291"/>
                      </a:lnTo>
                      <a:lnTo>
                        <a:pt x="5432" y="8291"/>
                      </a:lnTo>
                      <a:lnTo>
                        <a:pt x="5432" y="8893"/>
                      </a:lnTo>
                      <a:cubicBezTo>
                        <a:pt x="5432" y="9058"/>
                        <a:pt x="5560" y="9141"/>
                        <a:pt x="5688" y="9141"/>
                      </a:cubicBezTo>
                      <a:cubicBezTo>
                        <a:pt x="5816" y="9141"/>
                        <a:pt x="5944" y="9058"/>
                        <a:pt x="5944" y="8893"/>
                      </a:cubicBezTo>
                      <a:lnTo>
                        <a:pt x="5944" y="8050"/>
                      </a:lnTo>
                      <a:cubicBezTo>
                        <a:pt x="5944" y="7900"/>
                        <a:pt x="5824" y="7794"/>
                        <a:pt x="5688" y="7794"/>
                      </a:cubicBezTo>
                      <a:lnTo>
                        <a:pt x="5312" y="7794"/>
                      </a:lnTo>
                      <a:lnTo>
                        <a:pt x="5312" y="7223"/>
                      </a:lnTo>
                      <a:cubicBezTo>
                        <a:pt x="5809" y="7208"/>
                        <a:pt x="6215" y="6801"/>
                        <a:pt x="6215" y="6290"/>
                      </a:cubicBezTo>
                      <a:lnTo>
                        <a:pt x="6215" y="5944"/>
                      </a:lnTo>
                      <a:cubicBezTo>
                        <a:pt x="6215" y="5628"/>
                        <a:pt x="6004" y="5342"/>
                        <a:pt x="5703" y="5252"/>
                      </a:cubicBezTo>
                      <a:lnTo>
                        <a:pt x="4575" y="4875"/>
                      </a:lnTo>
                      <a:cubicBezTo>
                        <a:pt x="4469" y="4830"/>
                        <a:pt x="4409" y="4740"/>
                        <a:pt x="4409" y="4635"/>
                      </a:cubicBezTo>
                      <a:lnTo>
                        <a:pt x="4409" y="4153"/>
                      </a:lnTo>
                      <a:cubicBezTo>
                        <a:pt x="4409" y="3958"/>
                        <a:pt x="4560" y="3792"/>
                        <a:pt x="4755" y="3792"/>
                      </a:cubicBezTo>
                      <a:lnTo>
                        <a:pt x="5372" y="3792"/>
                      </a:lnTo>
                      <a:cubicBezTo>
                        <a:pt x="5553" y="3792"/>
                        <a:pt x="5718" y="3958"/>
                        <a:pt x="5718" y="4153"/>
                      </a:cubicBezTo>
                      <a:cubicBezTo>
                        <a:pt x="5718" y="4319"/>
                        <a:pt x="5842" y="4402"/>
                        <a:pt x="5967" y="4402"/>
                      </a:cubicBezTo>
                      <a:cubicBezTo>
                        <a:pt x="6091" y="4402"/>
                        <a:pt x="6215" y="4319"/>
                        <a:pt x="6215" y="4153"/>
                      </a:cubicBezTo>
                      <a:cubicBezTo>
                        <a:pt x="6215" y="3672"/>
                        <a:pt x="5839" y="3296"/>
                        <a:pt x="5372" y="3296"/>
                      </a:cubicBezTo>
                      <a:lnTo>
                        <a:pt x="5312" y="3296"/>
                      </a:lnTo>
                      <a:lnTo>
                        <a:pt x="5312" y="2739"/>
                      </a:lnTo>
                      <a:cubicBezTo>
                        <a:pt x="5297" y="2588"/>
                        <a:pt x="5180" y="2513"/>
                        <a:pt x="5064" y="2513"/>
                      </a:cubicBezTo>
                      <a:cubicBezTo>
                        <a:pt x="4947" y="2513"/>
                        <a:pt x="4831" y="2588"/>
                        <a:pt x="4816" y="2739"/>
                      </a:cubicBezTo>
                      <a:lnTo>
                        <a:pt x="4816" y="3296"/>
                      </a:lnTo>
                      <a:lnTo>
                        <a:pt x="4755" y="3296"/>
                      </a:lnTo>
                      <a:cubicBezTo>
                        <a:pt x="4289" y="3296"/>
                        <a:pt x="3913" y="3672"/>
                        <a:pt x="3913" y="4153"/>
                      </a:cubicBezTo>
                      <a:lnTo>
                        <a:pt x="3913" y="4650"/>
                      </a:lnTo>
                      <a:cubicBezTo>
                        <a:pt x="3913" y="4966"/>
                        <a:pt x="4108" y="5252"/>
                        <a:pt x="4424" y="5342"/>
                      </a:cubicBezTo>
                      <a:lnTo>
                        <a:pt x="5553" y="5718"/>
                      </a:lnTo>
                      <a:cubicBezTo>
                        <a:pt x="5643" y="5748"/>
                        <a:pt x="5718" y="5838"/>
                        <a:pt x="5703" y="5944"/>
                      </a:cubicBezTo>
                      <a:lnTo>
                        <a:pt x="5703" y="6290"/>
                      </a:lnTo>
                      <a:cubicBezTo>
                        <a:pt x="5718" y="6530"/>
                        <a:pt x="5523" y="6711"/>
                        <a:pt x="5282" y="6711"/>
                      </a:cubicBezTo>
                      <a:lnTo>
                        <a:pt x="4831" y="6711"/>
                      </a:lnTo>
                      <a:cubicBezTo>
                        <a:pt x="4605" y="6711"/>
                        <a:pt x="4409" y="6530"/>
                        <a:pt x="4409" y="6290"/>
                      </a:cubicBezTo>
                      <a:cubicBezTo>
                        <a:pt x="4424" y="6109"/>
                        <a:pt x="4289" y="6019"/>
                        <a:pt x="4154" y="6019"/>
                      </a:cubicBezTo>
                      <a:cubicBezTo>
                        <a:pt x="4018" y="6019"/>
                        <a:pt x="3883" y="6109"/>
                        <a:pt x="3898" y="6290"/>
                      </a:cubicBezTo>
                      <a:cubicBezTo>
                        <a:pt x="3913" y="6786"/>
                        <a:pt x="4304" y="7193"/>
                        <a:pt x="4800" y="7223"/>
                      </a:cubicBezTo>
                      <a:lnTo>
                        <a:pt x="4800" y="7779"/>
                      </a:lnTo>
                      <a:lnTo>
                        <a:pt x="4364" y="7779"/>
                      </a:lnTo>
                      <a:cubicBezTo>
                        <a:pt x="4229" y="7779"/>
                        <a:pt x="4123" y="7900"/>
                        <a:pt x="4123" y="8035"/>
                      </a:cubicBezTo>
                      <a:lnTo>
                        <a:pt x="4123" y="11345"/>
                      </a:lnTo>
                      <a:lnTo>
                        <a:pt x="3296" y="11345"/>
                      </a:lnTo>
                      <a:lnTo>
                        <a:pt x="3296" y="10969"/>
                      </a:lnTo>
                      <a:cubicBezTo>
                        <a:pt x="3296" y="10036"/>
                        <a:pt x="2875" y="9148"/>
                        <a:pt x="2152" y="8562"/>
                      </a:cubicBezTo>
                      <a:cubicBezTo>
                        <a:pt x="1099" y="7689"/>
                        <a:pt x="497" y="6395"/>
                        <a:pt x="512" y="5026"/>
                      </a:cubicBezTo>
                      <a:cubicBezTo>
                        <a:pt x="512" y="4650"/>
                        <a:pt x="558" y="4259"/>
                        <a:pt x="663" y="3897"/>
                      </a:cubicBezTo>
                      <a:cubicBezTo>
                        <a:pt x="699" y="3708"/>
                        <a:pt x="551" y="3589"/>
                        <a:pt x="404" y="3589"/>
                      </a:cubicBezTo>
                      <a:cubicBezTo>
                        <a:pt x="306" y="3589"/>
                        <a:pt x="209" y="3642"/>
                        <a:pt x="166" y="3762"/>
                      </a:cubicBezTo>
                      <a:cubicBezTo>
                        <a:pt x="61" y="4183"/>
                        <a:pt x="1" y="4605"/>
                        <a:pt x="1" y="5026"/>
                      </a:cubicBezTo>
                      <a:cubicBezTo>
                        <a:pt x="1" y="6530"/>
                        <a:pt x="663" y="7975"/>
                        <a:pt x="1836" y="8938"/>
                      </a:cubicBezTo>
                      <a:cubicBezTo>
                        <a:pt x="2438" y="9449"/>
                        <a:pt x="2799" y="10187"/>
                        <a:pt x="2799" y="10969"/>
                      </a:cubicBezTo>
                      <a:lnTo>
                        <a:pt x="2799" y="13045"/>
                      </a:lnTo>
                      <a:cubicBezTo>
                        <a:pt x="2814" y="13256"/>
                        <a:pt x="2829" y="13452"/>
                        <a:pt x="2875" y="13647"/>
                      </a:cubicBezTo>
                      <a:cubicBezTo>
                        <a:pt x="3168" y="14768"/>
                        <a:pt x="4112" y="15329"/>
                        <a:pt x="5056" y="15329"/>
                      </a:cubicBezTo>
                      <a:cubicBezTo>
                        <a:pt x="6000" y="15329"/>
                        <a:pt x="6945" y="14768"/>
                        <a:pt x="7238" y="13647"/>
                      </a:cubicBezTo>
                      <a:cubicBezTo>
                        <a:pt x="7283" y="13452"/>
                        <a:pt x="7313" y="13256"/>
                        <a:pt x="7313" y="13060"/>
                      </a:cubicBezTo>
                      <a:lnTo>
                        <a:pt x="7313" y="10984"/>
                      </a:lnTo>
                      <a:cubicBezTo>
                        <a:pt x="7328" y="10262"/>
                        <a:pt x="7629" y="9570"/>
                        <a:pt x="8156" y="9073"/>
                      </a:cubicBezTo>
                      <a:cubicBezTo>
                        <a:pt x="8201" y="9028"/>
                        <a:pt x="8246" y="8983"/>
                        <a:pt x="8291" y="8938"/>
                      </a:cubicBezTo>
                      <a:cubicBezTo>
                        <a:pt x="9916" y="7584"/>
                        <a:pt x="10533" y="5372"/>
                        <a:pt x="9826" y="3371"/>
                      </a:cubicBezTo>
                      <a:cubicBezTo>
                        <a:pt x="9119" y="1370"/>
                        <a:pt x="7238" y="31"/>
                        <a:pt x="5131" y="1"/>
                      </a:cubicBezTo>
                      <a:lnTo>
                        <a:pt x="5116" y="1"/>
                      </a:lnTo>
                      <a:cubicBezTo>
                        <a:pt x="5103" y="0"/>
                        <a:pt x="5089" y="0"/>
                        <a:pt x="5075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+mj-ea"/>
                    <a:ea typeface="+mj-ea"/>
                  </a:endParaRPr>
                </a:p>
              </p:txBody>
            </p:sp>
            <p:sp>
              <p:nvSpPr>
                <p:cNvPr id="2434" name="Google Shape;2434;p51"/>
                <p:cNvSpPr/>
                <p:nvPr/>
              </p:nvSpPr>
              <p:spPr>
                <a:xfrm>
                  <a:off x="6252300" y="3045825"/>
                  <a:ext cx="13375" cy="35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5" h="1412" extrusionOk="0">
                      <a:moveTo>
                        <a:pt x="269" y="1"/>
                      </a:moveTo>
                      <a:cubicBezTo>
                        <a:pt x="136" y="1"/>
                        <a:pt x="0" y="95"/>
                        <a:pt x="15" y="283"/>
                      </a:cubicBezTo>
                      <a:lnTo>
                        <a:pt x="15" y="1155"/>
                      </a:lnTo>
                      <a:cubicBezTo>
                        <a:pt x="15" y="1291"/>
                        <a:pt x="136" y="1411"/>
                        <a:pt x="271" y="1411"/>
                      </a:cubicBezTo>
                      <a:cubicBezTo>
                        <a:pt x="407" y="1411"/>
                        <a:pt x="527" y="1291"/>
                        <a:pt x="512" y="1155"/>
                      </a:cubicBezTo>
                      <a:lnTo>
                        <a:pt x="512" y="283"/>
                      </a:lnTo>
                      <a:cubicBezTo>
                        <a:pt x="535" y="95"/>
                        <a:pt x="403" y="1"/>
                        <a:pt x="269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+mj-ea"/>
                    <a:ea typeface="+mj-ea"/>
                  </a:endParaRPr>
                </a:p>
              </p:txBody>
            </p:sp>
            <p:sp>
              <p:nvSpPr>
                <p:cNvPr id="2435" name="Google Shape;2435;p51"/>
                <p:cNvSpPr/>
                <p:nvPr/>
              </p:nvSpPr>
              <p:spPr>
                <a:xfrm>
                  <a:off x="6132050" y="3094600"/>
                  <a:ext cx="33375" cy="28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5" h="1146" extrusionOk="0">
                      <a:moveTo>
                        <a:pt x="380" y="0"/>
                      </a:moveTo>
                      <a:cubicBezTo>
                        <a:pt x="177" y="0"/>
                        <a:pt x="1" y="270"/>
                        <a:pt x="206" y="453"/>
                      </a:cubicBezTo>
                      <a:lnTo>
                        <a:pt x="823" y="1070"/>
                      </a:lnTo>
                      <a:cubicBezTo>
                        <a:pt x="868" y="1115"/>
                        <a:pt x="929" y="1145"/>
                        <a:pt x="1004" y="1145"/>
                      </a:cubicBezTo>
                      <a:cubicBezTo>
                        <a:pt x="1230" y="1145"/>
                        <a:pt x="1335" y="875"/>
                        <a:pt x="1184" y="709"/>
                      </a:cubicBezTo>
                      <a:lnTo>
                        <a:pt x="568" y="92"/>
                      </a:lnTo>
                      <a:cubicBezTo>
                        <a:pt x="510" y="27"/>
                        <a:pt x="443" y="0"/>
                        <a:pt x="38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+mj-ea"/>
                    <a:ea typeface="+mj-ea"/>
                  </a:endParaRPr>
                </a:p>
              </p:txBody>
            </p:sp>
            <p:sp>
              <p:nvSpPr>
                <p:cNvPr id="2436" name="Google Shape;2436;p51"/>
                <p:cNvSpPr/>
                <p:nvPr/>
              </p:nvSpPr>
              <p:spPr>
                <a:xfrm>
                  <a:off x="6133050" y="3314500"/>
                  <a:ext cx="30875" cy="28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5" h="1122" extrusionOk="0">
                      <a:moveTo>
                        <a:pt x="964" y="0"/>
                      </a:moveTo>
                      <a:cubicBezTo>
                        <a:pt x="900" y="0"/>
                        <a:pt x="836" y="23"/>
                        <a:pt x="783" y="68"/>
                      </a:cubicBezTo>
                      <a:lnTo>
                        <a:pt x="166" y="685"/>
                      </a:lnTo>
                      <a:cubicBezTo>
                        <a:pt x="1" y="850"/>
                        <a:pt x="121" y="1121"/>
                        <a:pt x="347" y="1121"/>
                      </a:cubicBezTo>
                      <a:cubicBezTo>
                        <a:pt x="407" y="1121"/>
                        <a:pt x="467" y="1091"/>
                        <a:pt x="528" y="1046"/>
                      </a:cubicBezTo>
                      <a:lnTo>
                        <a:pt x="1144" y="429"/>
                      </a:lnTo>
                      <a:cubicBezTo>
                        <a:pt x="1235" y="324"/>
                        <a:pt x="1235" y="173"/>
                        <a:pt x="1144" y="68"/>
                      </a:cubicBezTo>
                      <a:cubicBezTo>
                        <a:pt x="1092" y="23"/>
                        <a:pt x="1028" y="0"/>
                        <a:pt x="964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+mj-ea"/>
                    <a:ea typeface="+mj-ea"/>
                  </a:endParaRPr>
                </a:p>
              </p:txBody>
            </p:sp>
          </p:grpSp>
          <p:sp>
            <p:nvSpPr>
              <p:cNvPr id="2437" name="Google Shape;2437;p51"/>
              <p:cNvSpPr/>
              <p:nvPr/>
            </p:nvSpPr>
            <p:spPr>
              <a:xfrm>
                <a:off x="6352350" y="3094900"/>
                <a:ext cx="32950" cy="28350"/>
              </a:xfrm>
              <a:custGeom>
                <a:avLst/>
                <a:gdLst/>
                <a:ahLst/>
                <a:cxnLst/>
                <a:rect l="l" t="t" r="r" b="b"/>
                <a:pathLst>
                  <a:path w="1318" h="1134" extrusionOk="0">
                    <a:moveTo>
                      <a:pt x="959" y="1"/>
                    </a:moveTo>
                    <a:cubicBezTo>
                      <a:pt x="901" y="1"/>
                      <a:pt x="839" y="24"/>
                      <a:pt x="783" y="80"/>
                    </a:cubicBezTo>
                    <a:lnTo>
                      <a:pt x="166" y="697"/>
                    </a:lnTo>
                    <a:cubicBezTo>
                      <a:pt x="1" y="863"/>
                      <a:pt x="121" y="1133"/>
                      <a:pt x="347" y="1133"/>
                    </a:cubicBezTo>
                    <a:cubicBezTo>
                      <a:pt x="407" y="1133"/>
                      <a:pt x="467" y="1103"/>
                      <a:pt x="527" y="1058"/>
                    </a:cubicBezTo>
                    <a:lnTo>
                      <a:pt x="1144" y="441"/>
                    </a:lnTo>
                    <a:cubicBezTo>
                      <a:pt x="1317" y="256"/>
                      <a:pt x="1154" y="1"/>
                      <a:pt x="95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j-ea"/>
                  <a:ea typeface="+mj-ea"/>
                </a:endParaRPr>
              </a:p>
            </p:txBody>
          </p:sp>
        </p:grpSp>
      </p:grpSp>
      <p:pic>
        <p:nvPicPr>
          <p:cNvPr id="2" name="오디오 1">
            <a:hlinkClick r:id="" action="ppaction://media"/>
            <a:extLst>
              <a:ext uri="{FF2B5EF4-FFF2-40B4-BE49-F238E27FC236}">
                <a16:creationId xmlns:a16="http://schemas.microsoft.com/office/drawing/2014/main" id="{7874496A-17A0-9F47-8623-1073052DF56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178800" y="4178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2402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7987"/>
    </mc:Choice>
    <mc:Fallback>
      <p:transition spd="slow" advTm="479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6" name="Google Shape;2396;p51"/>
          <p:cNvSpPr txBox="1">
            <a:spLocks noGrp="1"/>
          </p:cNvSpPr>
          <p:nvPr>
            <p:ph type="ctrTitle" idx="8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dirty="0">
                <a:latin typeface="+mj-ea"/>
                <a:ea typeface="+mj-ea"/>
              </a:rPr>
              <a:t>ESP32 CAM</a:t>
            </a:r>
            <a:r>
              <a:rPr lang="ko-KR" altLang="en-US" b="1" dirty="0">
                <a:latin typeface="+mj-ea"/>
                <a:ea typeface="+mj-ea"/>
              </a:rPr>
              <a:t> 개발 내용</a:t>
            </a:r>
            <a:endParaRPr b="1" dirty="0">
              <a:latin typeface="+mj-ea"/>
              <a:ea typeface="+mj-ea"/>
            </a:endParaRPr>
          </a:p>
        </p:txBody>
      </p:sp>
      <p:pic>
        <p:nvPicPr>
          <p:cNvPr id="2397" name="Google Shape;2397;p51"/>
          <p:cNvPicPr preferRelativeResize="0"/>
          <p:nvPr/>
        </p:nvPicPr>
        <p:blipFill>
          <a:blip r:embed="rId5">
            <a:alphaModFix amt="52000"/>
          </a:blip>
          <a:stretch>
            <a:fillRect/>
          </a:stretch>
        </p:blipFill>
        <p:spPr>
          <a:xfrm rot="-531200" flipH="1">
            <a:off x="4979153" y="1307574"/>
            <a:ext cx="2616201" cy="71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8" name="Google Shape;2398;p51"/>
          <p:cNvPicPr preferRelativeResize="0"/>
          <p:nvPr/>
        </p:nvPicPr>
        <p:blipFill>
          <a:blip r:embed="rId6">
            <a:alphaModFix amt="52000"/>
          </a:blip>
          <a:stretch>
            <a:fillRect/>
          </a:stretch>
        </p:blipFill>
        <p:spPr>
          <a:xfrm rot="-531200" flipH="1">
            <a:off x="1560510" y="1307574"/>
            <a:ext cx="2616201" cy="71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9" name="Google Shape;2399;p51"/>
          <p:cNvPicPr preferRelativeResize="0"/>
          <p:nvPr/>
        </p:nvPicPr>
        <p:blipFill>
          <a:blip r:embed="rId7">
            <a:alphaModFix amt="52000"/>
          </a:blip>
          <a:stretch>
            <a:fillRect/>
          </a:stretch>
        </p:blipFill>
        <p:spPr>
          <a:xfrm rot="-531200" flipH="1">
            <a:off x="1560510" y="2911932"/>
            <a:ext cx="2616201" cy="712650"/>
          </a:xfrm>
          <a:prstGeom prst="rect">
            <a:avLst/>
          </a:prstGeom>
          <a:noFill/>
          <a:ln>
            <a:noFill/>
          </a:ln>
        </p:spPr>
      </p:pic>
      <p:sp>
        <p:nvSpPr>
          <p:cNvPr id="2401" name="Google Shape;2401;p51"/>
          <p:cNvSpPr txBox="1">
            <a:spLocks noGrp="1"/>
          </p:cNvSpPr>
          <p:nvPr>
            <p:ph type="title"/>
          </p:nvPr>
        </p:nvSpPr>
        <p:spPr>
          <a:xfrm>
            <a:off x="1698617" y="1400049"/>
            <a:ext cx="2867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+mj-ea"/>
                <a:ea typeface="+mj-ea"/>
              </a:rPr>
              <a:t>화면 캡쳐</a:t>
            </a:r>
            <a:endParaRPr dirty="0">
              <a:latin typeface="+mj-ea"/>
              <a:ea typeface="+mj-ea"/>
            </a:endParaRPr>
          </a:p>
        </p:txBody>
      </p:sp>
      <p:sp>
        <p:nvSpPr>
          <p:cNvPr id="2402" name="Google Shape;2402;p51"/>
          <p:cNvSpPr txBox="1">
            <a:spLocks noGrp="1"/>
          </p:cNvSpPr>
          <p:nvPr>
            <p:ph type="subTitle" idx="1"/>
          </p:nvPr>
        </p:nvSpPr>
        <p:spPr>
          <a:xfrm>
            <a:off x="1698617" y="2015470"/>
            <a:ext cx="2867100" cy="9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+mj-ea"/>
                <a:ea typeface="+mj-ea"/>
              </a:rPr>
              <a:t>ESP32</a:t>
            </a:r>
            <a:r>
              <a:rPr lang="ko-KR" altLang="en-US" dirty="0">
                <a:latin typeface="+mj-ea"/>
                <a:ea typeface="+mj-ea"/>
              </a:rPr>
              <a:t> </a:t>
            </a:r>
            <a:r>
              <a:rPr lang="en-US" altLang="ko-KR" dirty="0">
                <a:latin typeface="+mj-ea"/>
                <a:ea typeface="+mj-ea"/>
              </a:rPr>
              <a:t>CAM</a:t>
            </a:r>
            <a:r>
              <a:rPr lang="ko-KR" altLang="en-US" dirty="0">
                <a:latin typeface="+mj-ea"/>
                <a:ea typeface="+mj-ea"/>
              </a:rPr>
              <a:t>이 작동될 때</a:t>
            </a:r>
            <a:endParaRPr lang="en-US" altLang="ko-KR" dirty="0">
              <a:latin typeface="+mj-ea"/>
              <a:ea typeface="+mj-e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+mj-ea"/>
                <a:ea typeface="+mj-ea"/>
              </a:rPr>
              <a:t>2</a:t>
            </a:r>
            <a:r>
              <a:rPr lang="ko-KR" altLang="en-US" dirty="0">
                <a:latin typeface="+mj-ea"/>
                <a:ea typeface="+mj-ea"/>
              </a:rPr>
              <a:t>초마다 한 장씩 화면을 </a:t>
            </a:r>
            <a:r>
              <a:rPr lang="ko-KR" altLang="en-US" dirty="0" err="1">
                <a:latin typeface="+mj-ea"/>
                <a:ea typeface="+mj-ea"/>
              </a:rPr>
              <a:t>캡쳐하는</a:t>
            </a:r>
            <a:r>
              <a:rPr lang="ko-KR" altLang="en-US" dirty="0">
                <a:latin typeface="+mj-ea"/>
                <a:ea typeface="+mj-ea"/>
              </a:rPr>
              <a:t> 기능을 구현</a:t>
            </a:r>
            <a:endParaRPr lang="en-US" dirty="0">
              <a:latin typeface="+mj-ea"/>
              <a:ea typeface="+mj-ea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lang="en-US" dirty="0">
              <a:latin typeface="+mj-ea"/>
              <a:ea typeface="+mj-ea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>
              <a:latin typeface="+mj-ea"/>
              <a:ea typeface="+mj-ea"/>
            </a:endParaRPr>
          </a:p>
        </p:txBody>
      </p:sp>
      <p:sp>
        <p:nvSpPr>
          <p:cNvPr id="2403" name="Google Shape;2403;p51"/>
          <p:cNvSpPr txBox="1">
            <a:spLocks noGrp="1"/>
          </p:cNvSpPr>
          <p:nvPr>
            <p:ph type="title" idx="2"/>
          </p:nvPr>
        </p:nvSpPr>
        <p:spPr>
          <a:xfrm flipH="1">
            <a:off x="4593236" y="1400049"/>
            <a:ext cx="2867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latin typeface="+mj-ea"/>
                <a:ea typeface="+mj-ea"/>
              </a:rPr>
              <a:t>CameraWebServer</a:t>
            </a:r>
            <a:endParaRPr dirty="0">
              <a:latin typeface="+mj-ea"/>
              <a:ea typeface="+mj-ea"/>
            </a:endParaRPr>
          </a:p>
        </p:txBody>
      </p:sp>
      <p:sp>
        <p:nvSpPr>
          <p:cNvPr id="2405" name="Google Shape;2405;p51"/>
          <p:cNvSpPr txBox="1">
            <a:spLocks noGrp="1"/>
          </p:cNvSpPr>
          <p:nvPr>
            <p:ph type="title" idx="4"/>
          </p:nvPr>
        </p:nvSpPr>
        <p:spPr>
          <a:xfrm>
            <a:off x="1698617" y="3004407"/>
            <a:ext cx="2867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+mj-ea"/>
                <a:ea typeface="+mj-ea"/>
              </a:rPr>
              <a:t>ESP32 CAM-Firebase</a:t>
            </a:r>
            <a:endParaRPr dirty="0">
              <a:latin typeface="+mj-ea"/>
              <a:ea typeface="+mj-ea"/>
            </a:endParaRPr>
          </a:p>
        </p:txBody>
      </p:sp>
      <p:grpSp>
        <p:nvGrpSpPr>
          <p:cNvPr id="2409" name="Google Shape;2409;p51"/>
          <p:cNvGrpSpPr/>
          <p:nvPr/>
        </p:nvGrpSpPr>
        <p:grpSpPr>
          <a:xfrm>
            <a:off x="992746" y="1449412"/>
            <a:ext cx="343825" cy="428975"/>
            <a:chOff x="1541450" y="2026250"/>
            <a:chExt cx="343825" cy="428975"/>
          </a:xfrm>
        </p:grpSpPr>
        <p:sp>
          <p:nvSpPr>
            <p:cNvPr id="2410" name="Google Shape;2410;p51"/>
            <p:cNvSpPr/>
            <p:nvPr/>
          </p:nvSpPr>
          <p:spPr>
            <a:xfrm>
              <a:off x="1541450" y="2026250"/>
              <a:ext cx="343825" cy="428975"/>
            </a:xfrm>
            <a:custGeom>
              <a:avLst/>
              <a:gdLst/>
              <a:ahLst/>
              <a:cxnLst/>
              <a:rect l="l" t="t" r="r" b="b"/>
              <a:pathLst>
                <a:path w="13753" h="17159" extrusionOk="0">
                  <a:moveTo>
                    <a:pt x="3642" y="12373"/>
                  </a:moveTo>
                  <a:lnTo>
                    <a:pt x="3672" y="12388"/>
                  </a:lnTo>
                  <a:lnTo>
                    <a:pt x="4921" y="13637"/>
                  </a:lnTo>
                  <a:cubicBezTo>
                    <a:pt x="4966" y="13682"/>
                    <a:pt x="5041" y="13697"/>
                    <a:pt x="5101" y="13697"/>
                  </a:cubicBezTo>
                  <a:cubicBezTo>
                    <a:pt x="5109" y="13705"/>
                    <a:pt x="5120" y="13709"/>
                    <a:pt x="5131" y="13709"/>
                  </a:cubicBezTo>
                  <a:cubicBezTo>
                    <a:pt x="5143" y="13709"/>
                    <a:pt x="5154" y="13705"/>
                    <a:pt x="5161" y="13697"/>
                  </a:cubicBezTo>
                  <a:lnTo>
                    <a:pt x="6079" y="13457"/>
                  </a:lnTo>
                  <a:lnTo>
                    <a:pt x="6079" y="13457"/>
                  </a:lnTo>
                  <a:lnTo>
                    <a:pt x="5282" y="16406"/>
                  </a:lnTo>
                  <a:lnTo>
                    <a:pt x="4334" y="15368"/>
                  </a:lnTo>
                  <a:cubicBezTo>
                    <a:pt x="4289" y="15312"/>
                    <a:pt x="4220" y="15281"/>
                    <a:pt x="4150" y="15281"/>
                  </a:cubicBezTo>
                  <a:cubicBezTo>
                    <a:pt x="4126" y="15281"/>
                    <a:pt x="4101" y="15285"/>
                    <a:pt x="4078" y="15292"/>
                  </a:cubicBezTo>
                  <a:lnTo>
                    <a:pt x="2739" y="15714"/>
                  </a:lnTo>
                  <a:lnTo>
                    <a:pt x="2739" y="15714"/>
                  </a:lnTo>
                  <a:lnTo>
                    <a:pt x="3642" y="12373"/>
                  </a:lnTo>
                  <a:close/>
                  <a:moveTo>
                    <a:pt x="8625" y="0"/>
                  </a:moveTo>
                  <a:cubicBezTo>
                    <a:pt x="8604" y="0"/>
                    <a:pt x="8583" y="2"/>
                    <a:pt x="8562" y="6"/>
                  </a:cubicBezTo>
                  <a:lnTo>
                    <a:pt x="6862" y="472"/>
                  </a:lnTo>
                  <a:lnTo>
                    <a:pt x="5146" y="6"/>
                  </a:lnTo>
                  <a:cubicBezTo>
                    <a:pt x="5129" y="2"/>
                    <a:pt x="5111" y="1"/>
                    <a:pt x="5092" y="1"/>
                  </a:cubicBezTo>
                  <a:cubicBezTo>
                    <a:pt x="5026" y="1"/>
                    <a:pt x="4952" y="23"/>
                    <a:pt x="4906" y="81"/>
                  </a:cubicBezTo>
                  <a:lnTo>
                    <a:pt x="3657" y="1330"/>
                  </a:lnTo>
                  <a:lnTo>
                    <a:pt x="1957" y="1781"/>
                  </a:lnTo>
                  <a:cubicBezTo>
                    <a:pt x="1881" y="1811"/>
                    <a:pt x="1806" y="1871"/>
                    <a:pt x="1776" y="1962"/>
                  </a:cubicBezTo>
                  <a:lnTo>
                    <a:pt x="1325" y="3662"/>
                  </a:lnTo>
                  <a:lnTo>
                    <a:pt x="76" y="4911"/>
                  </a:lnTo>
                  <a:cubicBezTo>
                    <a:pt x="16" y="4971"/>
                    <a:pt x="1" y="5061"/>
                    <a:pt x="16" y="5151"/>
                  </a:cubicBezTo>
                  <a:lnTo>
                    <a:pt x="467" y="6852"/>
                  </a:lnTo>
                  <a:lnTo>
                    <a:pt x="196" y="7920"/>
                  </a:lnTo>
                  <a:cubicBezTo>
                    <a:pt x="143" y="8108"/>
                    <a:pt x="291" y="8232"/>
                    <a:pt x="439" y="8232"/>
                  </a:cubicBezTo>
                  <a:cubicBezTo>
                    <a:pt x="540" y="8232"/>
                    <a:pt x="641" y="8174"/>
                    <a:pt x="678" y="8040"/>
                  </a:cubicBezTo>
                  <a:lnTo>
                    <a:pt x="979" y="6912"/>
                  </a:lnTo>
                  <a:cubicBezTo>
                    <a:pt x="994" y="6867"/>
                    <a:pt x="994" y="6822"/>
                    <a:pt x="979" y="6791"/>
                  </a:cubicBezTo>
                  <a:lnTo>
                    <a:pt x="542" y="5151"/>
                  </a:lnTo>
                  <a:lnTo>
                    <a:pt x="1731" y="3963"/>
                  </a:lnTo>
                  <a:cubicBezTo>
                    <a:pt x="1761" y="3933"/>
                    <a:pt x="1791" y="3888"/>
                    <a:pt x="1791" y="3858"/>
                  </a:cubicBezTo>
                  <a:lnTo>
                    <a:pt x="2228" y="2218"/>
                  </a:lnTo>
                  <a:lnTo>
                    <a:pt x="3852" y="1781"/>
                  </a:lnTo>
                  <a:cubicBezTo>
                    <a:pt x="3898" y="1766"/>
                    <a:pt x="3943" y="1751"/>
                    <a:pt x="3973" y="1721"/>
                  </a:cubicBezTo>
                  <a:lnTo>
                    <a:pt x="5161" y="532"/>
                  </a:lnTo>
                  <a:lnTo>
                    <a:pt x="6786" y="954"/>
                  </a:lnTo>
                  <a:cubicBezTo>
                    <a:pt x="6809" y="961"/>
                    <a:pt x="6832" y="965"/>
                    <a:pt x="6854" y="965"/>
                  </a:cubicBezTo>
                  <a:cubicBezTo>
                    <a:pt x="6877" y="965"/>
                    <a:pt x="6899" y="961"/>
                    <a:pt x="6922" y="954"/>
                  </a:cubicBezTo>
                  <a:lnTo>
                    <a:pt x="8547" y="517"/>
                  </a:lnTo>
                  <a:lnTo>
                    <a:pt x="9735" y="1706"/>
                  </a:lnTo>
                  <a:cubicBezTo>
                    <a:pt x="9781" y="1751"/>
                    <a:pt x="9811" y="1766"/>
                    <a:pt x="9856" y="1781"/>
                  </a:cubicBezTo>
                  <a:lnTo>
                    <a:pt x="11481" y="2218"/>
                  </a:lnTo>
                  <a:lnTo>
                    <a:pt x="11917" y="3842"/>
                  </a:lnTo>
                  <a:cubicBezTo>
                    <a:pt x="11932" y="3888"/>
                    <a:pt x="11947" y="3918"/>
                    <a:pt x="11992" y="3948"/>
                  </a:cubicBezTo>
                  <a:lnTo>
                    <a:pt x="13181" y="5151"/>
                  </a:lnTo>
                  <a:lnTo>
                    <a:pt x="12760" y="6776"/>
                  </a:lnTo>
                  <a:cubicBezTo>
                    <a:pt x="12745" y="6822"/>
                    <a:pt x="12745" y="6867"/>
                    <a:pt x="12760" y="6912"/>
                  </a:cubicBezTo>
                  <a:lnTo>
                    <a:pt x="13196" y="8537"/>
                  </a:lnTo>
                  <a:lnTo>
                    <a:pt x="12007" y="9725"/>
                  </a:lnTo>
                  <a:cubicBezTo>
                    <a:pt x="11962" y="9755"/>
                    <a:pt x="11947" y="9801"/>
                    <a:pt x="11932" y="9846"/>
                  </a:cubicBezTo>
                  <a:lnTo>
                    <a:pt x="11496" y="11471"/>
                  </a:lnTo>
                  <a:lnTo>
                    <a:pt x="9856" y="11907"/>
                  </a:lnTo>
                  <a:cubicBezTo>
                    <a:pt x="9826" y="11922"/>
                    <a:pt x="9781" y="11937"/>
                    <a:pt x="9750" y="11982"/>
                  </a:cubicBezTo>
                  <a:lnTo>
                    <a:pt x="8562" y="13171"/>
                  </a:lnTo>
                  <a:lnTo>
                    <a:pt x="6922" y="12735"/>
                  </a:lnTo>
                  <a:cubicBezTo>
                    <a:pt x="6899" y="12727"/>
                    <a:pt x="6877" y="12723"/>
                    <a:pt x="6854" y="12723"/>
                  </a:cubicBezTo>
                  <a:cubicBezTo>
                    <a:pt x="6832" y="12723"/>
                    <a:pt x="6809" y="12727"/>
                    <a:pt x="6786" y="12735"/>
                  </a:cubicBezTo>
                  <a:lnTo>
                    <a:pt x="5161" y="13171"/>
                  </a:lnTo>
                  <a:lnTo>
                    <a:pt x="3973" y="11982"/>
                  </a:lnTo>
                  <a:cubicBezTo>
                    <a:pt x="3943" y="11952"/>
                    <a:pt x="3898" y="11922"/>
                    <a:pt x="3852" y="11922"/>
                  </a:cubicBezTo>
                  <a:lnTo>
                    <a:pt x="3521" y="11832"/>
                  </a:lnTo>
                  <a:lnTo>
                    <a:pt x="2228" y="11486"/>
                  </a:lnTo>
                  <a:lnTo>
                    <a:pt x="1791" y="9846"/>
                  </a:lnTo>
                  <a:cubicBezTo>
                    <a:pt x="1776" y="9816"/>
                    <a:pt x="1761" y="9771"/>
                    <a:pt x="1731" y="9740"/>
                  </a:cubicBezTo>
                  <a:lnTo>
                    <a:pt x="888" y="8898"/>
                  </a:lnTo>
                  <a:cubicBezTo>
                    <a:pt x="832" y="8842"/>
                    <a:pt x="770" y="8818"/>
                    <a:pt x="710" y="8818"/>
                  </a:cubicBezTo>
                  <a:cubicBezTo>
                    <a:pt x="512" y="8818"/>
                    <a:pt x="343" y="9074"/>
                    <a:pt x="527" y="9259"/>
                  </a:cubicBezTo>
                  <a:lnTo>
                    <a:pt x="1325" y="10056"/>
                  </a:lnTo>
                  <a:lnTo>
                    <a:pt x="1791" y="11757"/>
                  </a:lnTo>
                  <a:cubicBezTo>
                    <a:pt x="1806" y="11847"/>
                    <a:pt x="1881" y="11907"/>
                    <a:pt x="1972" y="11937"/>
                  </a:cubicBezTo>
                  <a:lnTo>
                    <a:pt x="3160" y="12253"/>
                  </a:lnTo>
                  <a:lnTo>
                    <a:pt x="2137" y="16030"/>
                  </a:lnTo>
                  <a:cubicBezTo>
                    <a:pt x="2099" y="16197"/>
                    <a:pt x="2226" y="16343"/>
                    <a:pt x="2377" y="16343"/>
                  </a:cubicBezTo>
                  <a:cubicBezTo>
                    <a:pt x="2402" y="16343"/>
                    <a:pt x="2428" y="16339"/>
                    <a:pt x="2453" y="16330"/>
                  </a:cubicBezTo>
                  <a:lnTo>
                    <a:pt x="4078" y="15819"/>
                  </a:lnTo>
                  <a:lnTo>
                    <a:pt x="5222" y="17083"/>
                  </a:lnTo>
                  <a:cubicBezTo>
                    <a:pt x="5267" y="17128"/>
                    <a:pt x="5342" y="17158"/>
                    <a:pt x="5417" y="17158"/>
                  </a:cubicBezTo>
                  <a:lnTo>
                    <a:pt x="5477" y="17158"/>
                  </a:lnTo>
                  <a:cubicBezTo>
                    <a:pt x="5568" y="17143"/>
                    <a:pt x="5628" y="17068"/>
                    <a:pt x="5658" y="16977"/>
                  </a:cubicBezTo>
                  <a:lnTo>
                    <a:pt x="6636" y="13306"/>
                  </a:lnTo>
                  <a:lnTo>
                    <a:pt x="6877" y="13246"/>
                  </a:lnTo>
                  <a:lnTo>
                    <a:pt x="7102" y="13306"/>
                  </a:lnTo>
                  <a:lnTo>
                    <a:pt x="8080" y="16977"/>
                  </a:lnTo>
                  <a:cubicBezTo>
                    <a:pt x="8110" y="17068"/>
                    <a:pt x="8171" y="17143"/>
                    <a:pt x="8276" y="17158"/>
                  </a:cubicBezTo>
                  <a:lnTo>
                    <a:pt x="8321" y="17158"/>
                  </a:lnTo>
                  <a:cubicBezTo>
                    <a:pt x="8396" y="17158"/>
                    <a:pt x="8472" y="17128"/>
                    <a:pt x="8517" y="17083"/>
                  </a:cubicBezTo>
                  <a:lnTo>
                    <a:pt x="9660" y="15819"/>
                  </a:lnTo>
                  <a:lnTo>
                    <a:pt x="11285" y="16330"/>
                  </a:lnTo>
                  <a:cubicBezTo>
                    <a:pt x="11310" y="16341"/>
                    <a:pt x="11339" y="16346"/>
                    <a:pt x="11368" y="16346"/>
                  </a:cubicBezTo>
                  <a:cubicBezTo>
                    <a:pt x="11426" y="16346"/>
                    <a:pt x="11486" y="16325"/>
                    <a:pt x="11526" y="16285"/>
                  </a:cubicBezTo>
                  <a:cubicBezTo>
                    <a:pt x="11601" y="16210"/>
                    <a:pt x="11616" y="16120"/>
                    <a:pt x="11601" y="16030"/>
                  </a:cubicBezTo>
                  <a:lnTo>
                    <a:pt x="11195" y="14510"/>
                  </a:lnTo>
                  <a:cubicBezTo>
                    <a:pt x="11164" y="14364"/>
                    <a:pt x="11058" y="14302"/>
                    <a:pt x="10950" y="14302"/>
                  </a:cubicBezTo>
                  <a:cubicBezTo>
                    <a:pt x="10790" y="14302"/>
                    <a:pt x="10626" y="14439"/>
                    <a:pt x="10698" y="14645"/>
                  </a:cubicBezTo>
                  <a:lnTo>
                    <a:pt x="10999" y="15714"/>
                  </a:lnTo>
                  <a:lnTo>
                    <a:pt x="9660" y="15292"/>
                  </a:lnTo>
                  <a:cubicBezTo>
                    <a:pt x="9637" y="15285"/>
                    <a:pt x="9612" y="15281"/>
                    <a:pt x="9588" y="15281"/>
                  </a:cubicBezTo>
                  <a:cubicBezTo>
                    <a:pt x="9518" y="15281"/>
                    <a:pt x="9449" y="15312"/>
                    <a:pt x="9404" y="15368"/>
                  </a:cubicBezTo>
                  <a:lnTo>
                    <a:pt x="8456" y="16406"/>
                  </a:lnTo>
                  <a:lnTo>
                    <a:pt x="7659" y="13442"/>
                  </a:lnTo>
                  <a:lnTo>
                    <a:pt x="8592" y="13697"/>
                  </a:lnTo>
                  <a:cubicBezTo>
                    <a:pt x="8607" y="13700"/>
                    <a:pt x="8623" y="13701"/>
                    <a:pt x="8638" y="13701"/>
                  </a:cubicBezTo>
                  <a:cubicBezTo>
                    <a:pt x="8712" y="13701"/>
                    <a:pt x="8783" y="13672"/>
                    <a:pt x="8833" y="13622"/>
                  </a:cubicBezTo>
                  <a:lnTo>
                    <a:pt x="10081" y="12373"/>
                  </a:lnTo>
                  <a:lnTo>
                    <a:pt x="10096" y="12373"/>
                  </a:lnTo>
                  <a:lnTo>
                    <a:pt x="10412" y="13547"/>
                  </a:lnTo>
                  <a:cubicBezTo>
                    <a:pt x="10443" y="13667"/>
                    <a:pt x="10548" y="13743"/>
                    <a:pt x="10653" y="13743"/>
                  </a:cubicBezTo>
                  <a:lnTo>
                    <a:pt x="10728" y="13743"/>
                  </a:lnTo>
                  <a:cubicBezTo>
                    <a:pt x="10864" y="13697"/>
                    <a:pt x="10939" y="13562"/>
                    <a:pt x="10894" y="13427"/>
                  </a:cubicBezTo>
                  <a:lnTo>
                    <a:pt x="10593" y="12253"/>
                  </a:lnTo>
                  <a:lnTo>
                    <a:pt x="11782" y="11937"/>
                  </a:lnTo>
                  <a:cubicBezTo>
                    <a:pt x="11872" y="11907"/>
                    <a:pt x="11932" y="11847"/>
                    <a:pt x="11962" y="11757"/>
                  </a:cubicBezTo>
                  <a:lnTo>
                    <a:pt x="12414" y="10056"/>
                  </a:lnTo>
                  <a:lnTo>
                    <a:pt x="13662" y="8808"/>
                  </a:lnTo>
                  <a:cubicBezTo>
                    <a:pt x="13723" y="8747"/>
                    <a:pt x="13753" y="8657"/>
                    <a:pt x="13723" y="8567"/>
                  </a:cubicBezTo>
                  <a:lnTo>
                    <a:pt x="13707" y="8552"/>
                  </a:lnTo>
                  <a:lnTo>
                    <a:pt x="13241" y="6852"/>
                  </a:lnTo>
                  <a:lnTo>
                    <a:pt x="13707" y="5136"/>
                  </a:lnTo>
                  <a:cubicBezTo>
                    <a:pt x="13723" y="5061"/>
                    <a:pt x="13707" y="4956"/>
                    <a:pt x="13632" y="4896"/>
                  </a:cubicBezTo>
                  <a:lnTo>
                    <a:pt x="12383" y="3647"/>
                  </a:lnTo>
                  <a:lnTo>
                    <a:pt x="11932" y="1947"/>
                  </a:lnTo>
                  <a:cubicBezTo>
                    <a:pt x="11902" y="1871"/>
                    <a:pt x="11842" y="1796"/>
                    <a:pt x="11752" y="1766"/>
                  </a:cubicBezTo>
                  <a:lnTo>
                    <a:pt x="10051" y="1315"/>
                  </a:lnTo>
                  <a:lnTo>
                    <a:pt x="8803" y="66"/>
                  </a:lnTo>
                  <a:cubicBezTo>
                    <a:pt x="8757" y="20"/>
                    <a:pt x="8693" y="0"/>
                    <a:pt x="86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2411" name="Google Shape;2411;p51"/>
            <p:cNvSpPr/>
            <p:nvPr/>
          </p:nvSpPr>
          <p:spPr>
            <a:xfrm>
              <a:off x="1581325" y="2065875"/>
              <a:ext cx="279500" cy="262875"/>
            </a:xfrm>
            <a:custGeom>
              <a:avLst/>
              <a:gdLst/>
              <a:ahLst/>
              <a:cxnLst/>
              <a:rect l="l" t="t" r="r" b="b"/>
              <a:pathLst>
                <a:path w="11180" h="10515" extrusionOk="0">
                  <a:moveTo>
                    <a:pt x="5793" y="1731"/>
                  </a:moveTo>
                  <a:cubicBezTo>
                    <a:pt x="5883" y="1731"/>
                    <a:pt x="5959" y="1791"/>
                    <a:pt x="5989" y="1866"/>
                  </a:cubicBezTo>
                  <a:cubicBezTo>
                    <a:pt x="6230" y="2694"/>
                    <a:pt x="6230" y="3386"/>
                    <a:pt x="5974" y="4048"/>
                  </a:cubicBezTo>
                  <a:cubicBezTo>
                    <a:pt x="5944" y="4123"/>
                    <a:pt x="5959" y="4213"/>
                    <a:pt x="6004" y="4274"/>
                  </a:cubicBezTo>
                  <a:cubicBezTo>
                    <a:pt x="6049" y="4349"/>
                    <a:pt x="6124" y="4394"/>
                    <a:pt x="6215" y="4394"/>
                  </a:cubicBezTo>
                  <a:lnTo>
                    <a:pt x="8095" y="4394"/>
                  </a:lnTo>
                  <a:cubicBezTo>
                    <a:pt x="8100" y="4394"/>
                    <a:pt x="8105" y="4394"/>
                    <a:pt x="8110" y="4394"/>
                  </a:cubicBezTo>
                  <a:cubicBezTo>
                    <a:pt x="8441" y="4394"/>
                    <a:pt x="8436" y="4906"/>
                    <a:pt x="8095" y="4921"/>
                  </a:cubicBezTo>
                  <a:lnTo>
                    <a:pt x="7448" y="4921"/>
                  </a:lnTo>
                  <a:cubicBezTo>
                    <a:pt x="7435" y="4919"/>
                    <a:pt x="7421" y="4918"/>
                    <a:pt x="7409" y="4918"/>
                  </a:cubicBezTo>
                  <a:cubicBezTo>
                    <a:pt x="7096" y="4918"/>
                    <a:pt x="7100" y="5418"/>
                    <a:pt x="7421" y="5418"/>
                  </a:cubicBezTo>
                  <a:cubicBezTo>
                    <a:pt x="7430" y="5418"/>
                    <a:pt x="7439" y="5418"/>
                    <a:pt x="7448" y="5417"/>
                  </a:cubicBezTo>
                  <a:lnTo>
                    <a:pt x="7915" y="5417"/>
                  </a:lnTo>
                  <a:cubicBezTo>
                    <a:pt x="8261" y="5417"/>
                    <a:pt x="8261" y="5944"/>
                    <a:pt x="7915" y="5944"/>
                  </a:cubicBezTo>
                  <a:lnTo>
                    <a:pt x="7448" y="5944"/>
                  </a:lnTo>
                  <a:cubicBezTo>
                    <a:pt x="7439" y="5943"/>
                    <a:pt x="7429" y="5943"/>
                    <a:pt x="7420" y="5943"/>
                  </a:cubicBezTo>
                  <a:cubicBezTo>
                    <a:pt x="7096" y="5943"/>
                    <a:pt x="7096" y="6441"/>
                    <a:pt x="7420" y="6441"/>
                  </a:cubicBezTo>
                  <a:cubicBezTo>
                    <a:pt x="7429" y="6441"/>
                    <a:pt x="7439" y="6441"/>
                    <a:pt x="7448" y="6440"/>
                  </a:cubicBezTo>
                  <a:lnTo>
                    <a:pt x="7749" y="6440"/>
                  </a:lnTo>
                  <a:cubicBezTo>
                    <a:pt x="8095" y="6440"/>
                    <a:pt x="8095" y="6967"/>
                    <a:pt x="7749" y="6967"/>
                  </a:cubicBezTo>
                  <a:lnTo>
                    <a:pt x="7283" y="6967"/>
                  </a:lnTo>
                  <a:cubicBezTo>
                    <a:pt x="7273" y="6966"/>
                    <a:pt x="7264" y="6966"/>
                    <a:pt x="7256" y="6966"/>
                  </a:cubicBezTo>
                  <a:cubicBezTo>
                    <a:pt x="6931" y="6966"/>
                    <a:pt x="6931" y="7480"/>
                    <a:pt x="7256" y="7480"/>
                  </a:cubicBezTo>
                  <a:cubicBezTo>
                    <a:pt x="7264" y="7480"/>
                    <a:pt x="7273" y="7479"/>
                    <a:pt x="7283" y="7478"/>
                  </a:cubicBezTo>
                  <a:lnTo>
                    <a:pt x="7539" y="7478"/>
                  </a:lnTo>
                  <a:cubicBezTo>
                    <a:pt x="7885" y="7478"/>
                    <a:pt x="7885" y="8005"/>
                    <a:pt x="7539" y="8005"/>
                  </a:cubicBezTo>
                  <a:lnTo>
                    <a:pt x="4785" y="8005"/>
                  </a:lnTo>
                  <a:cubicBezTo>
                    <a:pt x="4695" y="8005"/>
                    <a:pt x="4620" y="7975"/>
                    <a:pt x="4544" y="7915"/>
                  </a:cubicBezTo>
                  <a:cubicBezTo>
                    <a:pt x="4289" y="7734"/>
                    <a:pt x="3988" y="7614"/>
                    <a:pt x="3672" y="7599"/>
                  </a:cubicBezTo>
                  <a:lnTo>
                    <a:pt x="3672" y="4650"/>
                  </a:lnTo>
                  <a:cubicBezTo>
                    <a:pt x="3912" y="4409"/>
                    <a:pt x="4168" y="4183"/>
                    <a:pt x="4454" y="3988"/>
                  </a:cubicBezTo>
                  <a:cubicBezTo>
                    <a:pt x="5071" y="3536"/>
                    <a:pt x="5658" y="3100"/>
                    <a:pt x="5598" y="1942"/>
                  </a:cubicBezTo>
                  <a:cubicBezTo>
                    <a:pt x="5583" y="1881"/>
                    <a:pt x="5613" y="1836"/>
                    <a:pt x="5643" y="1791"/>
                  </a:cubicBezTo>
                  <a:cubicBezTo>
                    <a:pt x="5688" y="1746"/>
                    <a:pt x="5733" y="1731"/>
                    <a:pt x="5793" y="1731"/>
                  </a:cubicBezTo>
                  <a:close/>
                  <a:moveTo>
                    <a:pt x="3175" y="4213"/>
                  </a:moveTo>
                  <a:lnTo>
                    <a:pt x="3175" y="4620"/>
                  </a:lnTo>
                  <a:lnTo>
                    <a:pt x="3175" y="7885"/>
                  </a:lnTo>
                  <a:lnTo>
                    <a:pt x="3175" y="8140"/>
                  </a:lnTo>
                  <a:lnTo>
                    <a:pt x="1460" y="8140"/>
                  </a:lnTo>
                  <a:cubicBezTo>
                    <a:pt x="828" y="7313"/>
                    <a:pt x="497" y="6305"/>
                    <a:pt x="497" y="5267"/>
                  </a:cubicBezTo>
                  <a:cubicBezTo>
                    <a:pt x="497" y="4906"/>
                    <a:pt x="542" y="4559"/>
                    <a:pt x="617" y="4213"/>
                  </a:cubicBezTo>
                  <a:close/>
                  <a:moveTo>
                    <a:pt x="5267" y="1"/>
                  </a:moveTo>
                  <a:cubicBezTo>
                    <a:pt x="2889" y="1"/>
                    <a:pt x="813" y="1595"/>
                    <a:pt x="181" y="3897"/>
                  </a:cubicBezTo>
                  <a:cubicBezTo>
                    <a:pt x="76" y="4334"/>
                    <a:pt x="16" y="4800"/>
                    <a:pt x="16" y="5252"/>
                  </a:cubicBezTo>
                  <a:cubicBezTo>
                    <a:pt x="1" y="6455"/>
                    <a:pt x="407" y="7599"/>
                    <a:pt x="1159" y="8532"/>
                  </a:cubicBezTo>
                  <a:cubicBezTo>
                    <a:pt x="2204" y="9843"/>
                    <a:pt x="3736" y="10515"/>
                    <a:pt x="5277" y="10515"/>
                  </a:cubicBezTo>
                  <a:cubicBezTo>
                    <a:pt x="6598" y="10515"/>
                    <a:pt x="7925" y="10020"/>
                    <a:pt x="8953" y="9013"/>
                  </a:cubicBezTo>
                  <a:cubicBezTo>
                    <a:pt x="11180" y="6831"/>
                    <a:pt x="11029" y="3190"/>
                    <a:pt x="8637" y="1204"/>
                  </a:cubicBezTo>
                  <a:cubicBezTo>
                    <a:pt x="8585" y="1165"/>
                    <a:pt x="8532" y="1148"/>
                    <a:pt x="8482" y="1148"/>
                  </a:cubicBezTo>
                  <a:cubicBezTo>
                    <a:pt x="8282" y="1148"/>
                    <a:pt x="8129" y="1412"/>
                    <a:pt x="8321" y="1580"/>
                  </a:cubicBezTo>
                  <a:cubicBezTo>
                    <a:pt x="10397" y="3326"/>
                    <a:pt x="10623" y="6455"/>
                    <a:pt x="8787" y="8456"/>
                  </a:cubicBezTo>
                  <a:cubicBezTo>
                    <a:pt x="7849" y="9495"/>
                    <a:pt x="6564" y="10019"/>
                    <a:pt x="5274" y="10019"/>
                  </a:cubicBezTo>
                  <a:cubicBezTo>
                    <a:pt x="4061" y="10019"/>
                    <a:pt x="2845" y="9555"/>
                    <a:pt x="1911" y="8622"/>
                  </a:cubicBezTo>
                  <a:lnTo>
                    <a:pt x="3431" y="8622"/>
                  </a:lnTo>
                  <a:cubicBezTo>
                    <a:pt x="3566" y="8622"/>
                    <a:pt x="3687" y="8517"/>
                    <a:pt x="3687" y="8381"/>
                  </a:cubicBezTo>
                  <a:lnTo>
                    <a:pt x="3687" y="8095"/>
                  </a:lnTo>
                  <a:cubicBezTo>
                    <a:pt x="3882" y="8110"/>
                    <a:pt x="4078" y="8186"/>
                    <a:pt x="4244" y="8306"/>
                  </a:cubicBezTo>
                  <a:cubicBezTo>
                    <a:pt x="4394" y="8426"/>
                    <a:pt x="4590" y="8486"/>
                    <a:pt x="4785" y="8501"/>
                  </a:cubicBezTo>
                  <a:lnTo>
                    <a:pt x="7539" y="8501"/>
                  </a:lnTo>
                  <a:cubicBezTo>
                    <a:pt x="8140" y="8486"/>
                    <a:pt x="8501" y="7839"/>
                    <a:pt x="8201" y="7328"/>
                  </a:cubicBezTo>
                  <a:cubicBezTo>
                    <a:pt x="8532" y="7087"/>
                    <a:pt x="8607" y="6621"/>
                    <a:pt x="8381" y="6275"/>
                  </a:cubicBezTo>
                  <a:cubicBezTo>
                    <a:pt x="8577" y="6139"/>
                    <a:pt x="8682" y="5914"/>
                    <a:pt x="8682" y="5673"/>
                  </a:cubicBezTo>
                  <a:cubicBezTo>
                    <a:pt x="8682" y="5522"/>
                    <a:pt x="8637" y="5372"/>
                    <a:pt x="8562" y="5252"/>
                  </a:cubicBezTo>
                  <a:cubicBezTo>
                    <a:pt x="9133" y="4800"/>
                    <a:pt x="8817" y="3882"/>
                    <a:pt x="8095" y="3882"/>
                  </a:cubicBezTo>
                  <a:lnTo>
                    <a:pt x="6561" y="3882"/>
                  </a:lnTo>
                  <a:cubicBezTo>
                    <a:pt x="6741" y="3160"/>
                    <a:pt x="6711" y="2408"/>
                    <a:pt x="6470" y="1716"/>
                  </a:cubicBezTo>
                  <a:cubicBezTo>
                    <a:pt x="6380" y="1415"/>
                    <a:pt x="6094" y="1219"/>
                    <a:pt x="5793" y="1219"/>
                  </a:cubicBezTo>
                  <a:cubicBezTo>
                    <a:pt x="5387" y="1219"/>
                    <a:pt x="5056" y="1565"/>
                    <a:pt x="5086" y="1972"/>
                  </a:cubicBezTo>
                  <a:cubicBezTo>
                    <a:pt x="5131" y="2859"/>
                    <a:pt x="4740" y="3145"/>
                    <a:pt x="4138" y="3597"/>
                  </a:cubicBezTo>
                  <a:cubicBezTo>
                    <a:pt x="3988" y="3702"/>
                    <a:pt x="3837" y="3822"/>
                    <a:pt x="3672" y="3973"/>
                  </a:cubicBezTo>
                  <a:cubicBezTo>
                    <a:pt x="3672" y="3837"/>
                    <a:pt x="3551" y="3732"/>
                    <a:pt x="3416" y="3732"/>
                  </a:cubicBezTo>
                  <a:lnTo>
                    <a:pt x="753" y="3732"/>
                  </a:lnTo>
                  <a:cubicBezTo>
                    <a:pt x="1415" y="1806"/>
                    <a:pt x="3235" y="512"/>
                    <a:pt x="5267" y="512"/>
                  </a:cubicBezTo>
                  <a:lnTo>
                    <a:pt x="5267" y="497"/>
                  </a:lnTo>
                  <a:cubicBezTo>
                    <a:pt x="5959" y="497"/>
                    <a:pt x="6636" y="648"/>
                    <a:pt x="7268" y="948"/>
                  </a:cubicBezTo>
                  <a:cubicBezTo>
                    <a:pt x="7306" y="966"/>
                    <a:pt x="7343" y="974"/>
                    <a:pt x="7378" y="974"/>
                  </a:cubicBezTo>
                  <a:cubicBezTo>
                    <a:pt x="7614" y="974"/>
                    <a:pt x="7741" y="613"/>
                    <a:pt x="7478" y="482"/>
                  </a:cubicBezTo>
                  <a:cubicBezTo>
                    <a:pt x="6786" y="166"/>
                    <a:pt x="6034" y="1"/>
                    <a:pt x="52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</p:grpSp>
      <p:grpSp>
        <p:nvGrpSpPr>
          <p:cNvPr id="2412" name="Google Shape;2412;p51"/>
          <p:cNvGrpSpPr/>
          <p:nvPr/>
        </p:nvGrpSpPr>
        <p:grpSpPr>
          <a:xfrm>
            <a:off x="7716247" y="1449349"/>
            <a:ext cx="441600" cy="429100"/>
            <a:chOff x="231725" y="3046400"/>
            <a:chExt cx="441600" cy="429100"/>
          </a:xfrm>
        </p:grpSpPr>
        <p:sp>
          <p:nvSpPr>
            <p:cNvPr id="2413" name="Google Shape;2413;p51"/>
            <p:cNvSpPr/>
            <p:nvPr/>
          </p:nvSpPr>
          <p:spPr>
            <a:xfrm>
              <a:off x="364875" y="3143350"/>
              <a:ext cx="175675" cy="235300"/>
            </a:xfrm>
            <a:custGeom>
              <a:avLst/>
              <a:gdLst/>
              <a:ahLst/>
              <a:cxnLst/>
              <a:rect l="l" t="t" r="r" b="b"/>
              <a:pathLst>
                <a:path w="7027" h="9412" extrusionOk="0">
                  <a:moveTo>
                    <a:pt x="3515" y="1"/>
                  </a:moveTo>
                  <a:cubicBezTo>
                    <a:pt x="3003" y="1"/>
                    <a:pt x="2481" y="165"/>
                    <a:pt x="2032" y="519"/>
                  </a:cubicBezTo>
                  <a:cubicBezTo>
                    <a:pt x="677" y="1573"/>
                    <a:pt x="843" y="3679"/>
                    <a:pt x="2348" y="4522"/>
                  </a:cubicBezTo>
                  <a:cubicBezTo>
                    <a:pt x="948" y="5018"/>
                    <a:pt x="15" y="6342"/>
                    <a:pt x="15" y="7832"/>
                  </a:cubicBezTo>
                  <a:lnTo>
                    <a:pt x="15" y="8148"/>
                  </a:lnTo>
                  <a:cubicBezTo>
                    <a:pt x="0" y="8223"/>
                    <a:pt x="46" y="8298"/>
                    <a:pt x="121" y="8343"/>
                  </a:cubicBezTo>
                  <a:cubicBezTo>
                    <a:pt x="407" y="8554"/>
                    <a:pt x="708" y="8734"/>
                    <a:pt x="1039" y="8870"/>
                  </a:cubicBezTo>
                  <a:cubicBezTo>
                    <a:pt x="1085" y="8896"/>
                    <a:pt x="1130" y="8908"/>
                    <a:pt x="1171" y="8908"/>
                  </a:cubicBezTo>
                  <a:cubicBezTo>
                    <a:pt x="1409" y="8908"/>
                    <a:pt x="1531" y="8521"/>
                    <a:pt x="1249" y="8418"/>
                  </a:cubicBezTo>
                  <a:cubicBezTo>
                    <a:pt x="993" y="8298"/>
                    <a:pt x="738" y="8163"/>
                    <a:pt x="512" y="8012"/>
                  </a:cubicBezTo>
                  <a:lnTo>
                    <a:pt x="512" y="7817"/>
                  </a:lnTo>
                  <a:cubicBezTo>
                    <a:pt x="512" y="6162"/>
                    <a:pt x="1851" y="4807"/>
                    <a:pt x="3521" y="4807"/>
                  </a:cubicBezTo>
                  <a:cubicBezTo>
                    <a:pt x="5176" y="4807"/>
                    <a:pt x="6530" y="6162"/>
                    <a:pt x="6530" y="7817"/>
                  </a:cubicBezTo>
                  <a:lnTo>
                    <a:pt x="6530" y="8012"/>
                  </a:lnTo>
                  <a:cubicBezTo>
                    <a:pt x="5629" y="8610"/>
                    <a:pt x="4578" y="8917"/>
                    <a:pt x="3514" y="8917"/>
                  </a:cubicBezTo>
                  <a:cubicBezTo>
                    <a:pt x="3104" y="8917"/>
                    <a:pt x="2693" y="8872"/>
                    <a:pt x="2287" y="8780"/>
                  </a:cubicBezTo>
                  <a:cubicBezTo>
                    <a:pt x="2268" y="8776"/>
                    <a:pt x="2250" y="8774"/>
                    <a:pt x="2233" y="8774"/>
                  </a:cubicBezTo>
                  <a:cubicBezTo>
                    <a:pt x="1960" y="8774"/>
                    <a:pt x="1885" y="9190"/>
                    <a:pt x="2182" y="9261"/>
                  </a:cubicBezTo>
                  <a:cubicBezTo>
                    <a:pt x="2618" y="9366"/>
                    <a:pt x="3070" y="9411"/>
                    <a:pt x="3521" y="9411"/>
                  </a:cubicBezTo>
                  <a:cubicBezTo>
                    <a:pt x="4740" y="9411"/>
                    <a:pt x="5913" y="9050"/>
                    <a:pt x="6922" y="8358"/>
                  </a:cubicBezTo>
                  <a:cubicBezTo>
                    <a:pt x="6982" y="8298"/>
                    <a:pt x="7027" y="8223"/>
                    <a:pt x="7027" y="8148"/>
                  </a:cubicBezTo>
                  <a:lnTo>
                    <a:pt x="7027" y="7832"/>
                  </a:lnTo>
                  <a:cubicBezTo>
                    <a:pt x="7027" y="6342"/>
                    <a:pt x="6094" y="5018"/>
                    <a:pt x="4680" y="4522"/>
                  </a:cubicBezTo>
                  <a:cubicBezTo>
                    <a:pt x="5266" y="4191"/>
                    <a:pt x="5688" y="3634"/>
                    <a:pt x="5853" y="2987"/>
                  </a:cubicBezTo>
                  <a:cubicBezTo>
                    <a:pt x="5915" y="2784"/>
                    <a:pt x="5759" y="2653"/>
                    <a:pt x="5604" y="2653"/>
                  </a:cubicBezTo>
                  <a:cubicBezTo>
                    <a:pt x="5496" y="2653"/>
                    <a:pt x="5388" y="2718"/>
                    <a:pt x="5357" y="2867"/>
                  </a:cubicBezTo>
                  <a:cubicBezTo>
                    <a:pt x="5150" y="3721"/>
                    <a:pt x="4387" y="4311"/>
                    <a:pt x="3532" y="4311"/>
                  </a:cubicBezTo>
                  <a:cubicBezTo>
                    <a:pt x="3454" y="4311"/>
                    <a:pt x="3375" y="4306"/>
                    <a:pt x="3295" y="4296"/>
                  </a:cubicBezTo>
                  <a:cubicBezTo>
                    <a:pt x="2348" y="4191"/>
                    <a:pt x="1625" y="3393"/>
                    <a:pt x="1610" y="2430"/>
                  </a:cubicBezTo>
                  <a:cubicBezTo>
                    <a:pt x="1595" y="1482"/>
                    <a:pt x="2287" y="655"/>
                    <a:pt x="3235" y="519"/>
                  </a:cubicBezTo>
                  <a:cubicBezTo>
                    <a:pt x="3327" y="506"/>
                    <a:pt x="3417" y="500"/>
                    <a:pt x="3507" y="500"/>
                  </a:cubicBezTo>
                  <a:cubicBezTo>
                    <a:pt x="4351" y="500"/>
                    <a:pt x="5111" y="1059"/>
                    <a:pt x="5342" y="1889"/>
                  </a:cubicBezTo>
                  <a:cubicBezTo>
                    <a:pt x="5379" y="2025"/>
                    <a:pt x="5485" y="2085"/>
                    <a:pt x="5591" y="2085"/>
                  </a:cubicBezTo>
                  <a:cubicBezTo>
                    <a:pt x="5741" y="2085"/>
                    <a:pt x="5891" y="1963"/>
                    <a:pt x="5838" y="1768"/>
                  </a:cubicBezTo>
                  <a:cubicBezTo>
                    <a:pt x="5537" y="663"/>
                    <a:pt x="4544" y="1"/>
                    <a:pt x="35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2414" name="Google Shape;2414;p51"/>
            <p:cNvSpPr/>
            <p:nvPr/>
          </p:nvSpPr>
          <p:spPr>
            <a:xfrm>
              <a:off x="231725" y="3046400"/>
              <a:ext cx="441600" cy="429100"/>
            </a:xfrm>
            <a:custGeom>
              <a:avLst/>
              <a:gdLst/>
              <a:ahLst/>
              <a:cxnLst/>
              <a:rect l="l" t="t" r="r" b="b"/>
              <a:pathLst>
                <a:path w="17664" h="17164" extrusionOk="0">
                  <a:moveTo>
                    <a:pt x="8847" y="485"/>
                  </a:moveTo>
                  <a:cubicBezTo>
                    <a:pt x="8983" y="485"/>
                    <a:pt x="9118" y="576"/>
                    <a:pt x="9103" y="756"/>
                  </a:cubicBezTo>
                  <a:lnTo>
                    <a:pt x="9103" y="2772"/>
                  </a:lnTo>
                  <a:cubicBezTo>
                    <a:pt x="9118" y="2953"/>
                    <a:pt x="8983" y="3043"/>
                    <a:pt x="8847" y="3043"/>
                  </a:cubicBezTo>
                  <a:cubicBezTo>
                    <a:pt x="8712" y="3043"/>
                    <a:pt x="8576" y="2953"/>
                    <a:pt x="8591" y="2772"/>
                  </a:cubicBezTo>
                  <a:lnTo>
                    <a:pt x="8591" y="756"/>
                  </a:lnTo>
                  <a:cubicBezTo>
                    <a:pt x="8576" y="576"/>
                    <a:pt x="8712" y="485"/>
                    <a:pt x="8847" y="485"/>
                  </a:cubicBezTo>
                  <a:close/>
                  <a:moveTo>
                    <a:pt x="3052" y="8338"/>
                  </a:moveTo>
                  <a:cubicBezTo>
                    <a:pt x="3376" y="8338"/>
                    <a:pt x="3376" y="8837"/>
                    <a:pt x="3052" y="8837"/>
                  </a:cubicBezTo>
                  <a:cubicBezTo>
                    <a:pt x="3043" y="8837"/>
                    <a:pt x="3034" y="8837"/>
                    <a:pt x="3024" y="8836"/>
                  </a:cubicBezTo>
                  <a:lnTo>
                    <a:pt x="1008" y="8836"/>
                  </a:lnTo>
                  <a:cubicBezTo>
                    <a:pt x="873" y="8836"/>
                    <a:pt x="753" y="8731"/>
                    <a:pt x="753" y="8580"/>
                  </a:cubicBezTo>
                  <a:cubicBezTo>
                    <a:pt x="753" y="8445"/>
                    <a:pt x="873" y="8339"/>
                    <a:pt x="1008" y="8339"/>
                  </a:cubicBezTo>
                  <a:lnTo>
                    <a:pt x="3024" y="8339"/>
                  </a:lnTo>
                  <a:cubicBezTo>
                    <a:pt x="3034" y="8339"/>
                    <a:pt x="3043" y="8338"/>
                    <a:pt x="3052" y="8338"/>
                  </a:cubicBezTo>
                  <a:close/>
                  <a:moveTo>
                    <a:pt x="16671" y="8339"/>
                  </a:moveTo>
                  <a:cubicBezTo>
                    <a:pt x="16972" y="8369"/>
                    <a:pt x="16972" y="8821"/>
                    <a:pt x="16671" y="8851"/>
                  </a:cubicBezTo>
                  <a:lnTo>
                    <a:pt x="14655" y="8851"/>
                  </a:lnTo>
                  <a:cubicBezTo>
                    <a:pt x="14339" y="8821"/>
                    <a:pt x="14339" y="8369"/>
                    <a:pt x="14655" y="8339"/>
                  </a:cubicBezTo>
                  <a:close/>
                  <a:moveTo>
                    <a:pt x="8847" y="14166"/>
                  </a:moveTo>
                  <a:cubicBezTo>
                    <a:pt x="8968" y="14166"/>
                    <a:pt x="9088" y="14245"/>
                    <a:pt x="9103" y="14403"/>
                  </a:cubicBezTo>
                  <a:lnTo>
                    <a:pt x="9103" y="16419"/>
                  </a:lnTo>
                  <a:cubicBezTo>
                    <a:pt x="9088" y="16569"/>
                    <a:pt x="8968" y="16645"/>
                    <a:pt x="8847" y="16645"/>
                  </a:cubicBezTo>
                  <a:cubicBezTo>
                    <a:pt x="8727" y="16645"/>
                    <a:pt x="8606" y="16569"/>
                    <a:pt x="8591" y="16419"/>
                  </a:cubicBezTo>
                  <a:lnTo>
                    <a:pt x="8591" y="14403"/>
                  </a:lnTo>
                  <a:cubicBezTo>
                    <a:pt x="8606" y="14245"/>
                    <a:pt x="8727" y="14166"/>
                    <a:pt x="8847" y="14166"/>
                  </a:cubicBezTo>
                  <a:close/>
                  <a:moveTo>
                    <a:pt x="8832" y="0"/>
                  </a:moveTo>
                  <a:cubicBezTo>
                    <a:pt x="8456" y="0"/>
                    <a:pt x="8080" y="252"/>
                    <a:pt x="8080" y="756"/>
                  </a:cubicBezTo>
                  <a:lnTo>
                    <a:pt x="8080" y="1674"/>
                  </a:lnTo>
                  <a:cubicBezTo>
                    <a:pt x="6064" y="1885"/>
                    <a:pt x="4243" y="2968"/>
                    <a:pt x="3100" y="4653"/>
                  </a:cubicBezTo>
                  <a:cubicBezTo>
                    <a:pt x="3024" y="4774"/>
                    <a:pt x="3055" y="4924"/>
                    <a:pt x="3175" y="4999"/>
                  </a:cubicBezTo>
                  <a:cubicBezTo>
                    <a:pt x="3215" y="5028"/>
                    <a:pt x="3261" y="5041"/>
                    <a:pt x="3308" y="5041"/>
                  </a:cubicBezTo>
                  <a:cubicBezTo>
                    <a:pt x="3385" y="5041"/>
                    <a:pt x="3465" y="5005"/>
                    <a:pt x="3521" y="4939"/>
                  </a:cubicBezTo>
                  <a:cubicBezTo>
                    <a:pt x="4559" y="3389"/>
                    <a:pt x="6229" y="2381"/>
                    <a:pt x="8080" y="2171"/>
                  </a:cubicBezTo>
                  <a:lnTo>
                    <a:pt x="8080" y="2772"/>
                  </a:lnTo>
                  <a:cubicBezTo>
                    <a:pt x="8080" y="3269"/>
                    <a:pt x="8456" y="3517"/>
                    <a:pt x="8832" y="3517"/>
                  </a:cubicBezTo>
                  <a:cubicBezTo>
                    <a:pt x="9208" y="3517"/>
                    <a:pt x="9584" y="3269"/>
                    <a:pt x="9584" y="2772"/>
                  </a:cubicBezTo>
                  <a:lnTo>
                    <a:pt x="9584" y="2171"/>
                  </a:lnTo>
                  <a:cubicBezTo>
                    <a:pt x="12548" y="2532"/>
                    <a:pt x="14881" y="4864"/>
                    <a:pt x="15242" y="7828"/>
                  </a:cubicBezTo>
                  <a:lnTo>
                    <a:pt x="14655" y="7828"/>
                  </a:lnTo>
                  <a:cubicBezTo>
                    <a:pt x="13647" y="7828"/>
                    <a:pt x="13647" y="9332"/>
                    <a:pt x="14655" y="9332"/>
                  </a:cubicBezTo>
                  <a:lnTo>
                    <a:pt x="15242" y="9332"/>
                  </a:lnTo>
                  <a:cubicBezTo>
                    <a:pt x="14881" y="12296"/>
                    <a:pt x="12548" y="14629"/>
                    <a:pt x="9584" y="14990"/>
                  </a:cubicBezTo>
                  <a:lnTo>
                    <a:pt x="9584" y="14403"/>
                  </a:lnTo>
                  <a:cubicBezTo>
                    <a:pt x="9584" y="13899"/>
                    <a:pt x="9208" y="13647"/>
                    <a:pt x="8832" y="13647"/>
                  </a:cubicBezTo>
                  <a:cubicBezTo>
                    <a:pt x="8456" y="13647"/>
                    <a:pt x="8080" y="13899"/>
                    <a:pt x="8080" y="14403"/>
                  </a:cubicBezTo>
                  <a:lnTo>
                    <a:pt x="8080" y="14990"/>
                  </a:lnTo>
                  <a:cubicBezTo>
                    <a:pt x="5131" y="14629"/>
                    <a:pt x="2799" y="12296"/>
                    <a:pt x="2438" y="9332"/>
                  </a:cubicBezTo>
                  <a:lnTo>
                    <a:pt x="3024" y="9332"/>
                  </a:lnTo>
                  <a:cubicBezTo>
                    <a:pt x="4017" y="9332"/>
                    <a:pt x="4017" y="7828"/>
                    <a:pt x="3024" y="7828"/>
                  </a:cubicBezTo>
                  <a:lnTo>
                    <a:pt x="2423" y="7828"/>
                  </a:lnTo>
                  <a:cubicBezTo>
                    <a:pt x="2498" y="7196"/>
                    <a:pt x="2663" y="6579"/>
                    <a:pt x="2934" y="5992"/>
                  </a:cubicBezTo>
                  <a:cubicBezTo>
                    <a:pt x="2993" y="5805"/>
                    <a:pt x="2840" y="5657"/>
                    <a:pt x="2684" y="5657"/>
                  </a:cubicBezTo>
                  <a:cubicBezTo>
                    <a:pt x="2602" y="5657"/>
                    <a:pt x="2520" y="5698"/>
                    <a:pt x="2468" y="5797"/>
                  </a:cubicBezTo>
                  <a:cubicBezTo>
                    <a:pt x="2182" y="6444"/>
                    <a:pt x="2001" y="7136"/>
                    <a:pt x="1926" y="7828"/>
                  </a:cubicBezTo>
                  <a:lnTo>
                    <a:pt x="1008" y="7828"/>
                  </a:lnTo>
                  <a:cubicBezTo>
                    <a:pt x="0" y="7828"/>
                    <a:pt x="0" y="9332"/>
                    <a:pt x="1008" y="9332"/>
                  </a:cubicBezTo>
                  <a:lnTo>
                    <a:pt x="1926" y="9332"/>
                  </a:lnTo>
                  <a:cubicBezTo>
                    <a:pt x="2272" y="12582"/>
                    <a:pt x="4845" y="15140"/>
                    <a:pt x="8080" y="15501"/>
                  </a:cubicBezTo>
                  <a:lnTo>
                    <a:pt x="8080" y="16419"/>
                  </a:lnTo>
                  <a:cubicBezTo>
                    <a:pt x="8080" y="16916"/>
                    <a:pt x="8456" y="17164"/>
                    <a:pt x="8832" y="17164"/>
                  </a:cubicBezTo>
                  <a:cubicBezTo>
                    <a:pt x="9208" y="17164"/>
                    <a:pt x="9584" y="16916"/>
                    <a:pt x="9584" y="16419"/>
                  </a:cubicBezTo>
                  <a:lnTo>
                    <a:pt x="9584" y="15501"/>
                  </a:lnTo>
                  <a:cubicBezTo>
                    <a:pt x="12834" y="15140"/>
                    <a:pt x="15392" y="12582"/>
                    <a:pt x="15753" y="9332"/>
                  </a:cubicBezTo>
                  <a:lnTo>
                    <a:pt x="16656" y="9332"/>
                  </a:lnTo>
                  <a:cubicBezTo>
                    <a:pt x="17664" y="9332"/>
                    <a:pt x="17664" y="7828"/>
                    <a:pt x="16656" y="7828"/>
                  </a:cubicBezTo>
                  <a:lnTo>
                    <a:pt x="15753" y="7828"/>
                  </a:lnTo>
                  <a:cubicBezTo>
                    <a:pt x="15392" y="4593"/>
                    <a:pt x="12834" y="2020"/>
                    <a:pt x="9584" y="1674"/>
                  </a:cubicBezTo>
                  <a:lnTo>
                    <a:pt x="9584" y="756"/>
                  </a:lnTo>
                  <a:cubicBezTo>
                    <a:pt x="9584" y="252"/>
                    <a:pt x="9208" y="0"/>
                    <a:pt x="883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</p:grpSp>
      <p:grpSp>
        <p:nvGrpSpPr>
          <p:cNvPr id="2427" name="Google Shape;2427;p51"/>
          <p:cNvGrpSpPr/>
          <p:nvPr/>
        </p:nvGrpSpPr>
        <p:grpSpPr>
          <a:xfrm>
            <a:off x="989783" y="3053369"/>
            <a:ext cx="349750" cy="429775"/>
            <a:chOff x="6084025" y="3045825"/>
            <a:chExt cx="349750" cy="429775"/>
          </a:xfrm>
        </p:grpSpPr>
        <p:sp>
          <p:nvSpPr>
            <p:cNvPr id="2428" name="Google Shape;2428;p51"/>
            <p:cNvSpPr/>
            <p:nvPr/>
          </p:nvSpPr>
          <p:spPr>
            <a:xfrm>
              <a:off x="6084025" y="3212350"/>
              <a:ext cx="39800" cy="12850"/>
            </a:xfrm>
            <a:custGeom>
              <a:avLst/>
              <a:gdLst/>
              <a:ahLst/>
              <a:cxnLst/>
              <a:rect l="l" t="t" r="r" b="b"/>
              <a:pathLst>
                <a:path w="1592" h="514" extrusionOk="0">
                  <a:moveTo>
                    <a:pt x="339" y="0"/>
                  </a:moveTo>
                  <a:cubicBezTo>
                    <a:pt x="0" y="0"/>
                    <a:pt x="0" y="514"/>
                    <a:pt x="339" y="514"/>
                  </a:cubicBezTo>
                  <a:cubicBezTo>
                    <a:pt x="348" y="514"/>
                    <a:pt x="357" y="514"/>
                    <a:pt x="367" y="513"/>
                  </a:cubicBezTo>
                  <a:lnTo>
                    <a:pt x="1240" y="513"/>
                  </a:lnTo>
                  <a:cubicBezTo>
                    <a:pt x="1249" y="514"/>
                    <a:pt x="1258" y="514"/>
                    <a:pt x="1267" y="514"/>
                  </a:cubicBezTo>
                  <a:cubicBezTo>
                    <a:pt x="1592" y="514"/>
                    <a:pt x="1592" y="0"/>
                    <a:pt x="1267" y="0"/>
                  </a:cubicBezTo>
                  <a:cubicBezTo>
                    <a:pt x="1258" y="0"/>
                    <a:pt x="1249" y="0"/>
                    <a:pt x="1240" y="1"/>
                  </a:cubicBezTo>
                  <a:lnTo>
                    <a:pt x="367" y="1"/>
                  </a:lnTo>
                  <a:cubicBezTo>
                    <a:pt x="357" y="0"/>
                    <a:pt x="348" y="0"/>
                    <a:pt x="3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grpSp>
          <p:nvGrpSpPr>
            <p:cNvPr id="2429" name="Google Shape;2429;p51"/>
            <p:cNvGrpSpPr/>
            <p:nvPr/>
          </p:nvGrpSpPr>
          <p:grpSpPr>
            <a:xfrm>
              <a:off x="6132050" y="3045825"/>
              <a:ext cx="301725" cy="429775"/>
              <a:chOff x="6132050" y="3045825"/>
              <a:chExt cx="301725" cy="429775"/>
            </a:xfrm>
          </p:grpSpPr>
          <p:sp>
            <p:nvSpPr>
              <p:cNvPr id="2430" name="Google Shape;2430;p51"/>
              <p:cNvSpPr/>
              <p:nvPr/>
            </p:nvSpPr>
            <p:spPr>
              <a:xfrm>
                <a:off x="6352375" y="3314650"/>
                <a:ext cx="30850" cy="27975"/>
              </a:xfrm>
              <a:custGeom>
                <a:avLst/>
                <a:gdLst/>
                <a:ahLst/>
                <a:cxnLst/>
                <a:rect l="l" t="t" r="r" b="b"/>
                <a:pathLst>
                  <a:path w="1234" h="1119" extrusionOk="0">
                    <a:moveTo>
                      <a:pt x="362" y="1"/>
                    </a:moveTo>
                    <a:cubicBezTo>
                      <a:pt x="167" y="1"/>
                      <a:pt x="1" y="235"/>
                      <a:pt x="165" y="423"/>
                    </a:cubicBezTo>
                    <a:lnTo>
                      <a:pt x="782" y="1040"/>
                    </a:lnTo>
                    <a:cubicBezTo>
                      <a:pt x="835" y="1093"/>
                      <a:pt x="899" y="1119"/>
                      <a:pt x="963" y="1119"/>
                    </a:cubicBezTo>
                    <a:cubicBezTo>
                      <a:pt x="1027" y="1119"/>
                      <a:pt x="1090" y="1093"/>
                      <a:pt x="1143" y="1040"/>
                    </a:cubicBezTo>
                    <a:cubicBezTo>
                      <a:pt x="1233" y="935"/>
                      <a:pt x="1233" y="784"/>
                      <a:pt x="1143" y="679"/>
                    </a:cubicBezTo>
                    <a:lnTo>
                      <a:pt x="526" y="62"/>
                    </a:lnTo>
                    <a:cubicBezTo>
                      <a:pt x="474" y="19"/>
                      <a:pt x="417" y="1"/>
                      <a:pt x="36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j-ea"/>
                  <a:ea typeface="+mj-ea"/>
                </a:endParaRPr>
              </a:p>
            </p:txBody>
          </p:sp>
          <p:sp>
            <p:nvSpPr>
              <p:cNvPr id="2431" name="Google Shape;2431;p51"/>
              <p:cNvSpPr/>
              <p:nvPr/>
            </p:nvSpPr>
            <p:spPr>
              <a:xfrm>
                <a:off x="6395225" y="3212350"/>
                <a:ext cx="38550" cy="12850"/>
              </a:xfrm>
              <a:custGeom>
                <a:avLst/>
                <a:gdLst/>
                <a:ahLst/>
                <a:cxnLst/>
                <a:rect l="l" t="t" r="r" b="b"/>
                <a:pathLst>
                  <a:path w="1542" h="514" extrusionOk="0">
                    <a:moveTo>
                      <a:pt x="1217" y="0"/>
                    </a:moveTo>
                    <a:cubicBezTo>
                      <a:pt x="1208" y="0"/>
                      <a:pt x="1199" y="0"/>
                      <a:pt x="1189" y="1"/>
                    </a:cubicBezTo>
                    <a:lnTo>
                      <a:pt x="317" y="1"/>
                    </a:lnTo>
                    <a:cubicBezTo>
                      <a:pt x="1" y="31"/>
                      <a:pt x="1" y="483"/>
                      <a:pt x="317" y="513"/>
                    </a:cubicBezTo>
                    <a:lnTo>
                      <a:pt x="1189" y="513"/>
                    </a:lnTo>
                    <a:cubicBezTo>
                      <a:pt x="1199" y="514"/>
                      <a:pt x="1208" y="514"/>
                      <a:pt x="1217" y="514"/>
                    </a:cubicBezTo>
                    <a:cubicBezTo>
                      <a:pt x="1542" y="514"/>
                      <a:pt x="1542" y="0"/>
                      <a:pt x="121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j-ea"/>
                  <a:ea typeface="+mj-ea"/>
                </a:endParaRPr>
              </a:p>
            </p:txBody>
          </p:sp>
          <p:grpSp>
            <p:nvGrpSpPr>
              <p:cNvPr id="2432" name="Google Shape;2432;p51"/>
              <p:cNvGrpSpPr/>
              <p:nvPr/>
            </p:nvGrpSpPr>
            <p:grpSpPr>
              <a:xfrm>
                <a:off x="6132050" y="3045825"/>
                <a:ext cx="263950" cy="429775"/>
                <a:chOff x="6132050" y="3045825"/>
                <a:chExt cx="263950" cy="429775"/>
              </a:xfrm>
            </p:grpSpPr>
            <p:sp>
              <p:nvSpPr>
                <p:cNvPr id="2433" name="Google Shape;2433;p51"/>
                <p:cNvSpPr/>
                <p:nvPr/>
              </p:nvSpPr>
              <p:spPr>
                <a:xfrm>
                  <a:off x="6132675" y="3092375"/>
                  <a:ext cx="263325" cy="383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33" h="15329" extrusionOk="0">
                      <a:moveTo>
                        <a:pt x="6817" y="11857"/>
                      </a:moveTo>
                      <a:lnTo>
                        <a:pt x="6817" y="12308"/>
                      </a:lnTo>
                      <a:lnTo>
                        <a:pt x="3296" y="12308"/>
                      </a:lnTo>
                      <a:lnTo>
                        <a:pt x="3296" y="11857"/>
                      </a:lnTo>
                      <a:close/>
                      <a:moveTo>
                        <a:pt x="6817" y="12820"/>
                      </a:moveTo>
                      <a:lnTo>
                        <a:pt x="6817" y="13060"/>
                      </a:lnTo>
                      <a:cubicBezTo>
                        <a:pt x="6817" y="13151"/>
                        <a:pt x="6817" y="13226"/>
                        <a:pt x="6802" y="13316"/>
                      </a:cubicBezTo>
                      <a:lnTo>
                        <a:pt x="5131" y="13316"/>
                      </a:lnTo>
                      <a:cubicBezTo>
                        <a:pt x="4785" y="13316"/>
                        <a:pt x="4785" y="13828"/>
                        <a:pt x="5131" y="13828"/>
                      </a:cubicBezTo>
                      <a:lnTo>
                        <a:pt x="6651" y="13828"/>
                      </a:lnTo>
                      <a:cubicBezTo>
                        <a:pt x="6350" y="14430"/>
                        <a:pt x="5733" y="14821"/>
                        <a:pt x="5056" y="14821"/>
                      </a:cubicBezTo>
                      <a:cubicBezTo>
                        <a:pt x="4379" y="14821"/>
                        <a:pt x="3762" y="14430"/>
                        <a:pt x="3461" y="13828"/>
                      </a:cubicBezTo>
                      <a:lnTo>
                        <a:pt x="4033" y="13828"/>
                      </a:lnTo>
                      <a:cubicBezTo>
                        <a:pt x="4364" y="13828"/>
                        <a:pt x="4364" y="13316"/>
                        <a:pt x="4033" y="13316"/>
                      </a:cubicBezTo>
                      <a:lnTo>
                        <a:pt x="3326" y="13316"/>
                      </a:lnTo>
                      <a:cubicBezTo>
                        <a:pt x="3311" y="13226"/>
                        <a:pt x="3296" y="13151"/>
                        <a:pt x="3296" y="13060"/>
                      </a:cubicBezTo>
                      <a:lnTo>
                        <a:pt x="3296" y="12820"/>
                      </a:lnTo>
                      <a:close/>
                      <a:moveTo>
                        <a:pt x="5075" y="0"/>
                      </a:moveTo>
                      <a:cubicBezTo>
                        <a:pt x="3225" y="0"/>
                        <a:pt x="1514" y="1006"/>
                        <a:pt x="633" y="2634"/>
                      </a:cubicBezTo>
                      <a:cubicBezTo>
                        <a:pt x="501" y="2837"/>
                        <a:pt x="670" y="3019"/>
                        <a:pt x="846" y="3019"/>
                      </a:cubicBezTo>
                      <a:cubicBezTo>
                        <a:pt x="930" y="3019"/>
                        <a:pt x="1015" y="2977"/>
                        <a:pt x="1069" y="2874"/>
                      </a:cubicBezTo>
                      <a:cubicBezTo>
                        <a:pt x="1906" y="1339"/>
                        <a:pt x="3468" y="505"/>
                        <a:pt x="5058" y="505"/>
                      </a:cubicBezTo>
                      <a:cubicBezTo>
                        <a:pt x="6069" y="505"/>
                        <a:pt x="7091" y="843"/>
                        <a:pt x="7945" y="1550"/>
                      </a:cubicBezTo>
                      <a:cubicBezTo>
                        <a:pt x="10157" y="3371"/>
                        <a:pt x="10157" y="6741"/>
                        <a:pt x="7960" y="8562"/>
                      </a:cubicBezTo>
                      <a:cubicBezTo>
                        <a:pt x="7900" y="8607"/>
                        <a:pt x="7840" y="8652"/>
                        <a:pt x="7795" y="8712"/>
                      </a:cubicBezTo>
                      <a:cubicBezTo>
                        <a:pt x="7163" y="9299"/>
                        <a:pt x="6817" y="10126"/>
                        <a:pt x="6817" y="10984"/>
                      </a:cubicBezTo>
                      <a:lnTo>
                        <a:pt x="6817" y="11360"/>
                      </a:lnTo>
                      <a:lnTo>
                        <a:pt x="5944" y="11360"/>
                      </a:lnTo>
                      <a:lnTo>
                        <a:pt x="5944" y="9991"/>
                      </a:lnTo>
                      <a:cubicBezTo>
                        <a:pt x="5944" y="9826"/>
                        <a:pt x="5816" y="9743"/>
                        <a:pt x="5688" y="9743"/>
                      </a:cubicBezTo>
                      <a:cubicBezTo>
                        <a:pt x="5560" y="9743"/>
                        <a:pt x="5432" y="9826"/>
                        <a:pt x="5432" y="9991"/>
                      </a:cubicBezTo>
                      <a:lnTo>
                        <a:pt x="5432" y="11360"/>
                      </a:lnTo>
                      <a:lnTo>
                        <a:pt x="4620" y="11360"/>
                      </a:lnTo>
                      <a:lnTo>
                        <a:pt x="4620" y="8291"/>
                      </a:lnTo>
                      <a:lnTo>
                        <a:pt x="5432" y="8291"/>
                      </a:lnTo>
                      <a:lnTo>
                        <a:pt x="5432" y="8893"/>
                      </a:lnTo>
                      <a:cubicBezTo>
                        <a:pt x="5432" y="9058"/>
                        <a:pt x="5560" y="9141"/>
                        <a:pt x="5688" y="9141"/>
                      </a:cubicBezTo>
                      <a:cubicBezTo>
                        <a:pt x="5816" y="9141"/>
                        <a:pt x="5944" y="9058"/>
                        <a:pt x="5944" y="8893"/>
                      </a:cubicBezTo>
                      <a:lnTo>
                        <a:pt x="5944" y="8050"/>
                      </a:lnTo>
                      <a:cubicBezTo>
                        <a:pt x="5944" y="7900"/>
                        <a:pt x="5824" y="7794"/>
                        <a:pt x="5688" y="7794"/>
                      </a:cubicBezTo>
                      <a:lnTo>
                        <a:pt x="5312" y="7794"/>
                      </a:lnTo>
                      <a:lnTo>
                        <a:pt x="5312" y="7223"/>
                      </a:lnTo>
                      <a:cubicBezTo>
                        <a:pt x="5809" y="7208"/>
                        <a:pt x="6215" y="6801"/>
                        <a:pt x="6215" y="6290"/>
                      </a:cubicBezTo>
                      <a:lnTo>
                        <a:pt x="6215" y="5944"/>
                      </a:lnTo>
                      <a:cubicBezTo>
                        <a:pt x="6215" y="5628"/>
                        <a:pt x="6004" y="5342"/>
                        <a:pt x="5703" y="5252"/>
                      </a:cubicBezTo>
                      <a:lnTo>
                        <a:pt x="4575" y="4875"/>
                      </a:lnTo>
                      <a:cubicBezTo>
                        <a:pt x="4469" y="4830"/>
                        <a:pt x="4409" y="4740"/>
                        <a:pt x="4409" y="4635"/>
                      </a:cubicBezTo>
                      <a:lnTo>
                        <a:pt x="4409" y="4153"/>
                      </a:lnTo>
                      <a:cubicBezTo>
                        <a:pt x="4409" y="3958"/>
                        <a:pt x="4560" y="3792"/>
                        <a:pt x="4755" y="3792"/>
                      </a:cubicBezTo>
                      <a:lnTo>
                        <a:pt x="5372" y="3792"/>
                      </a:lnTo>
                      <a:cubicBezTo>
                        <a:pt x="5553" y="3792"/>
                        <a:pt x="5718" y="3958"/>
                        <a:pt x="5718" y="4153"/>
                      </a:cubicBezTo>
                      <a:cubicBezTo>
                        <a:pt x="5718" y="4319"/>
                        <a:pt x="5842" y="4402"/>
                        <a:pt x="5967" y="4402"/>
                      </a:cubicBezTo>
                      <a:cubicBezTo>
                        <a:pt x="6091" y="4402"/>
                        <a:pt x="6215" y="4319"/>
                        <a:pt x="6215" y="4153"/>
                      </a:cubicBezTo>
                      <a:cubicBezTo>
                        <a:pt x="6215" y="3672"/>
                        <a:pt x="5839" y="3296"/>
                        <a:pt x="5372" y="3296"/>
                      </a:cubicBezTo>
                      <a:lnTo>
                        <a:pt x="5312" y="3296"/>
                      </a:lnTo>
                      <a:lnTo>
                        <a:pt x="5312" y="2739"/>
                      </a:lnTo>
                      <a:cubicBezTo>
                        <a:pt x="5297" y="2588"/>
                        <a:pt x="5180" y="2513"/>
                        <a:pt x="5064" y="2513"/>
                      </a:cubicBezTo>
                      <a:cubicBezTo>
                        <a:pt x="4947" y="2513"/>
                        <a:pt x="4831" y="2588"/>
                        <a:pt x="4816" y="2739"/>
                      </a:cubicBezTo>
                      <a:lnTo>
                        <a:pt x="4816" y="3296"/>
                      </a:lnTo>
                      <a:lnTo>
                        <a:pt x="4755" y="3296"/>
                      </a:lnTo>
                      <a:cubicBezTo>
                        <a:pt x="4289" y="3296"/>
                        <a:pt x="3913" y="3672"/>
                        <a:pt x="3913" y="4153"/>
                      </a:cubicBezTo>
                      <a:lnTo>
                        <a:pt x="3913" y="4650"/>
                      </a:lnTo>
                      <a:cubicBezTo>
                        <a:pt x="3913" y="4966"/>
                        <a:pt x="4108" y="5252"/>
                        <a:pt x="4424" y="5342"/>
                      </a:cubicBezTo>
                      <a:lnTo>
                        <a:pt x="5553" y="5718"/>
                      </a:lnTo>
                      <a:cubicBezTo>
                        <a:pt x="5643" y="5748"/>
                        <a:pt x="5718" y="5838"/>
                        <a:pt x="5703" y="5944"/>
                      </a:cubicBezTo>
                      <a:lnTo>
                        <a:pt x="5703" y="6290"/>
                      </a:lnTo>
                      <a:cubicBezTo>
                        <a:pt x="5718" y="6530"/>
                        <a:pt x="5523" y="6711"/>
                        <a:pt x="5282" y="6711"/>
                      </a:cubicBezTo>
                      <a:lnTo>
                        <a:pt x="4831" y="6711"/>
                      </a:lnTo>
                      <a:cubicBezTo>
                        <a:pt x="4605" y="6711"/>
                        <a:pt x="4409" y="6530"/>
                        <a:pt x="4409" y="6290"/>
                      </a:cubicBezTo>
                      <a:cubicBezTo>
                        <a:pt x="4424" y="6109"/>
                        <a:pt x="4289" y="6019"/>
                        <a:pt x="4154" y="6019"/>
                      </a:cubicBezTo>
                      <a:cubicBezTo>
                        <a:pt x="4018" y="6019"/>
                        <a:pt x="3883" y="6109"/>
                        <a:pt x="3898" y="6290"/>
                      </a:cubicBezTo>
                      <a:cubicBezTo>
                        <a:pt x="3913" y="6786"/>
                        <a:pt x="4304" y="7193"/>
                        <a:pt x="4800" y="7223"/>
                      </a:cubicBezTo>
                      <a:lnTo>
                        <a:pt x="4800" y="7779"/>
                      </a:lnTo>
                      <a:lnTo>
                        <a:pt x="4364" y="7779"/>
                      </a:lnTo>
                      <a:cubicBezTo>
                        <a:pt x="4229" y="7779"/>
                        <a:pt x="4123" y="7900"/>
                        <a:pt x="4123" y="8035"/>
                      </a:cubicBezTo>
                      <a:lnTo>
                        <a:pt x="4123" y="11345"/>
                      </a:lnTo>
                      <a:lnTo>
                        <a:pt x="3296" y="11345"/>
                      </a:lnTo>
                      <a:lnTo>
                        <a:pt x="3296" y="10969"/>
                      </a:lnTo>
                      <a:cubicBezTo>
                        <a:pt x="3296" y="10036"/>
                        <a:pt x="2875" y="9148"/>
                        <a:pt x="2152" y="8562"/>
                      </a:cubicBezTo>
                      <a:cubicBezTo>
                        <a:pt x="1099" y="7689"/>
                        <a:pt x="497" y="6395"/>
                        <a:pt x="512" y="5026"/>
                      </a:cubicBezTo>
                      <a:cubicBezTo>
                        <a:pt x="512" y="4650"/>
                        <a:pt x="558" y="4259"/>
                        <a:pt x="663" y="3897"/>
                      </a:cubicBezTo>
                      <a:cubicBezTo>
                        <a:pt x="699" y="3708"/>
                        <a:pt x="551" y="3589"/>
                        <a:pt x="404" y="3589"/>
                      </a:cubicBezTo>
                      <a:cubicBezTo>
                        <a:pt x="306" y="3589"/>
                        <a:pt x="209" y="3642"/>
                        <a:pt x="166" y="3762"/>
                      </a:cubicBezTo>
                      <a:cubicBezTo>
                        <a:pt x="61" y="4183"/>
                        <a:pt x="1" y="4605"/>
                        <a:pt x="1" y="5026"/>
                      </a:cubicBezTo>
                      <a:cubicBezTo>
                        <a:pt x="1" y="6530"/>
                        <a:pt x="663" y="7975"/>
                        <a:pt x="1836" y="8938"/>
                      </a:cubicBezTo>
                      <a:cubicBezTo>
                        <a:pt x="2438" y="9449"/>
                        <a:pt x="2799" y="10187"/>
                        <a:pt x="2799" y="10969"/>
                      </a:cubicBezTo>
                      <a:lnTo>
                        <a:pt x="2799" y="13045"/>
                      </a:lnTo>
                      <a:cubicBezTo>
                        <a:pt x="2814" y="13256"/>
                        <a:pt x="2829" y="13452"/>
                        <a:pt x="2875" y="13647"/>
                      </a:cubicBezTo>
                      <a:cubicBezTo>
                        <a:pt x="3168" y="14768"/>
                        <a:pt x="4112" y="15329"/>
                        <a:pt x="5056" y="15329"/>
                      </a:cubicBezTo>
                      <a:cubicBezTo>
                        <a:pt x="6000" y="15329"/>
                        <a:pt x="6945" y="14768"/>
                        <a:pt x="7238" y="13647"/>
                      </a:cubicBezTo>
                      <a:cubicBezTo>
                        <a:pt x="7283" y="13452"/>
                        <a:pt x="7313" y="13256"/>
                        <a:pt x="7313" y="13060"/>
                      </a:cubicBezTo>
                      <a:lnTo>
                        <a:pt x="7313" y="10984"/>
                      </a:lnTo>
                      <a:cubicBezTo>
                        <a:pt x="7328" y="10262"/>
                        <a:pt x="7629" y="9570"/>
                        <a:pt x="8156" y="9073"/>
                      </a:cubicBezTo>
                      <a:cubicBezTo>
                        <a:pt x="8201" y="9028"/>
                        <a:pt x="8246" y="8983"/>
                        <a:pt x="8291" y="8938"/>
                      </a:cubicBezTo>
                      <a:cubicBezTo>
                        <a:pt x="9916" y="7584"/>
                        <a:pt x="10533" y="5372"/>
                        <a:pt x="9826" y="3371"/>
                      </a:cubicBezTo>
                      <a:cubicBezTo>
                        <a:pt x="9119" y="1370"/>
                        <a:pt x="7238" y="31"/>
                        <a:pt x="5131" y="1"/>
                      </a:cubicBezTo>
                      <a:lnTo>
                        <a:pt x="5116" y="1"/>
                      </a:lnTo>
                      <a:cubicBezTo>
                        <a:pt x="5103" y="0"/>
                        <a:pt x="5089" y="0"/>
                        <a:pt x="5075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+mj-ea"/>
                    <a:ea typeface="+mj-ea"/>
                  </a:endParaRPr>
                </a:p>
              </p:txBody>
            </p:sp>
            <p:sp>
              <p:nvSpPr>
                <p:cNvPr id="2434" name="Google Shape;2434;p51"/>
                <p:cNvSpPr/>
                <p:nvPr/>
              </p:nvSpPr>
              <p:spPr>
                <a:xfrm>
                  <a:off x="6252300" y="3045825"/>
                  <a:ext cx="13375" cy="35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5" h="1412" extrusionOk="0">
                      <a:moveTo>
                        <a:pt x="269" y="1"/>
                      </a:moveTo>
                      <a:cubicBezTo>
                        <a:pt x="136" y="1"/>
                        <a:pt x="0" y="95"/>
                        <a:pt x="15" y="283"/>
                      </a:cubicBezTo>
                      <a:lnTo>
                        <a:pt x="15" y="1155"/>
                      </a:lnTo>
                      <a:cubicBezTo>
                        <a:pt x="15" y="1291"/>
                        <a:pt x="136" y="1411"/>
                        <a:pt x="271" y="1411"/>
                      </a:cubicBezTo>
                      <a:cubicBezTo>
                        <a:pt x="407" y="1411"/>
                        <a:pt x="527" y="1291"/>
                        <a:pt x="512" y="1155"/>
                      </a:cubicBezTo>
                      <a:lnTo>
                        <a:pt x="512" y="283"/>
                      </a:lnTo>
                      <a:cubicBezTo>
                        <a:pt x="535" y="95"/>
                        <a:pt x="403" y="1"/>
                        <a:pt x="269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+mj-ea"/>
                    <a:ea typeface="+mj-ea"/>
                  </a:endParaRPr>
                </a:p>
              </p:txBody>
            </p:sp>
            <p:sp>
              <p:nvSpPr>
                <p:cNvPr id="2435" name="Google Shape;2435;p51"/>
                <p:cNvSpPr/>
                <p:nvPr/>
              </p:nvSpPr>
              <p:spPr>
                <a:xfrm>
                  <a:off x="6132050" y="3094600"/>
                  <a:ext cx="33375" cy="28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5" h="1146" extrusionOk="0">
                      <a:moveTo>
                        <a:pt x="380" y="0"/>
                      </a:moveTo>
                      <a:cubicBezTo>
                        <a:pt x="177" y="0"/>
                        <a:pt x="1" y="270"/>
                        <a:pt x="206" y="453"/>
                      </a:cubicBezTo>
                      <a:lnTo>
                        <a:pt x="823" y="1070"/>
                      </a:lnTo>
                      <a:cubicBezTo>
                        <a:pt x="868" y="1115"/>
                        <a:pt x="929" y="1145"/>
                        <a:pt x="1004" y="1145"/>
                      </a:cubicBezTo>
                      <a:cubicBezTo>
                        <a:pt x="1230" y="1145"/>
                        <a:pt x="1335" y="875"/>
                        <a:pt x="1184" y="709"/>
                      </a:cubicBezTo>
                      <a:lnTo>
                        <a:pt x="568" y="92"/>
                      </a:lnTo>
                      <a:cubicBezTo>
                        <a:pt x="510" y="27"/>
                        <a:pt x="443" y="0"/>
                        <a:pt x="38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+mj-ea"/>
                    <a:ea typeface="+mj-ea"/>
                  </a:endParaRPr>
                </a:p>
              </p:txBody>
            </p:sp>
            <p:sp>
              <p:nvSpPr>
                <p:cNvPr id="2436" name="Google Shape;2436;p51"/>
                <p:cNvSpPr/>
                <p:nvPr/>
              </p:nvSpPr>
              <p:spPr>
                <a:xfrm>
                  <a:off x="6133050" y="3314500"/>
                  <a:ext cx="30875" cy="28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5" h="1122" extrusionOk="0">
                      <a:moveTo>
                        <a:pt x="964" y="0"/>
                      </a:moveTo>
                      <a:cubicBezTo>
                        <a:pt x="900" y="0"/>
                        <a:pt x="836" y="23"/>
                        <a:pt x="783" y="68"/>
                      </a:cubicBezTo>
                      <a:lnTo>
                        <a:pt x="166" y="685"/>
                      </a:lnTo>
                      <a:cubicBezTo>
                        <a:pt x="1" y="850"/>
                        <a:pt x="121" y="1121"/>
                        <a:pt x="347" y="1121"/>
                      </a:cubicBezTo>
                      <a:cubicBezTo>
                        <a:pt x="407" y="1121"/>
                        <a:pt x="467" y="1091"/>
                        <a:pt x="528" y="1046"/>
                      </a:cubicBezTo>
                      <a:lnTo>
                        <a:pt x="1144" y="429"/>
                      </a:lnTo>
                      <a:cubicBezTo>
                        <a:pt x="1235" y="324"/>
                        <a:pt x="1235" y="173"/>
                        <a:pt x="1144" y="68"/>
                      </a:cubicBezTo>
                      <a:cubicBezTo>
                        <a:pt x="1092" y="23"/>
                        <a:pt x="1028" y="0"/>
                        <a:pt x="964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+mj-ea"/>
                    <a:ea typeface="+mj-ea"/>
                  </a:endParaRPr>
                </a:p>
              </p:txBody>
            </p:sp>
          </p:grpSp>
          <p:sp>
            <p:nvSpPr>
              <p:cNvPr id="2437" name="Google Shape;2437;p51"/>
              <p:cNvSpPr/>
              <p:nvPr/>
            </p:nvSpPr>
            <p:spPr>
              <a:xfrm>
                <a:off x="6352350" y="3094900"/>
                <a:ext cx="32950" cy="28350"/>
              </a:xfrm>
              <a:custGeom>
                <a:avLst/>
                <a:gdLst/>
                <a:ahLst/>
                <a:cxnLst/>
                <a:rect l="l" t="t" r="r" b="b"/>
                <a:pathLst>
                  <a:path w="1318" h="1134" extrusionOk="0">
                    <a:moveTo>
                      <a:pt x="959" y="1"/>
                    </a:moveTo>
                    <a:cubicBezTo>
                      <a:pt x="901" y="1"/>
                      <a:pt x="839" y="24"/>
                      <a:pt x="783" y="80"/>
                    </a:cubicBezTo>
                    <a:lnTo>
                      <a:pt x="166" y="697"/>
                    </a:lnTo>
                    <a:cubicBezTo>
                      <a:pt x="1" y="863"/>
                      <a:pt x="121" y="1133"/>
                      <a:pt x="347" y="1133"/>
                    </a:cubicBezTo>
                    <a:cubicBezTo>
                      <a:pt x="407" y="1133"/>
                      <a:pt x="467" y="1103"/>
                      <a:pt x="527" y="1058"/>
                    </a:cubicBezTo>
                    <a:lnTo>
                      <a:pt x="1144" y="441"/>
                    </a:lnTo>
                    <a:cubicBezTo>
                      <a:pt x="1317" y="256"/>
                      <a:pt x="1154" y="1"/>
                      <a:pt x="95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j-ea"/>
                  <a:ea typeface="+mj-ea"/>
                </a:endParaRPr>
              </a:p>
            </p:txBody>
          </p:sp>
        </p:grpSp>
      </p:grpSp>
      <p:sp>
        <p:nvSpPr>
          <p:cNvPr id="46" name="Google Shape;2402;p51">
            <a:extLst>
              <a:ext uri="{FF2B5EF4-FFF2-40B4-BE49-F238E27FC236}">
                <a16:creationId xmlns:a16="http://schemas.microsoft.com/office/drawing/2014/main" id="{52910041-34C7-4755-BF6E-C9106F2B4825}"/>
              </a:ext>
            </a:extLst>
          </p:cNvPr>
          <p:cNvSpPr txBox="1">
            <a:spLocks/>
          </p:cNvSpPr>
          <p:nvPr/>
        </p:nvSpPr>
        <p:spPr>
          <a:xfrm>
            <a:off x="4982912" y="1970273"/>
            <a:ext cx="3375628" cy="9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/>
            <a:r>
              <a:rPr lang="ko-KR" altLang="en-US" dirty="0">
                <a:latin typeface="+mj-ea"/>
                <a:ea typeface="+mj-ea"/>
              </a:rPr>
              <a:t>외부에서 </a:t>
            </a:r>
            <a:r>
              <a:rPr lang="en-US" altLang="ko-KR" dirty="0">
                <a:latin typeface="+mj-ea"/>
              </a:rPr>
              <a:t>ESP32 CAM </a:t>
            </a:r>
            <a:r>
              <a:rPr lang="ko-KR" altLang="en-US" dirty="0">
                <a:latin typeface="+mj-ea"/>
                <a:ea typeface="+mj-ea"/>
              </a:rPr>
              <a:t>카메라 화면을 보기 위해 화면을 스트리밍 하는 </a:t>
            </a:r>
            <a:r>
              <a:rPr lang="en-US" altLang="ko-KR" dirty="0" err="1">
                <a:latin typeface="+mj-ea"/>
                <a:ea typeface="+mj-ea"/>
              </a:rPr>
              <a:t>WebServer</a:t>
            </a:r>
            <a:r>
              <a:rPr lang="ko-KR" altLang="en-US" dirty="0">
                <a:latin typeface="+mj-ea"/>
                <a:ea typeface="+mj-ea"/>
              </a:rPr>
              <a:t>를 구현</a:t>
            </a:r>
            <a:endParaRPr lang="en-US" altLang="ko-KR" dirty="0">
              <a:latin typeface="+mj-ea"/>
              <a:ea typeface="+mj-ea"/>
            </a:endParaRPr>
          </a:p>
          <a:p>
            <a:pPr marL="0" indent="0">
              <a:spcBef>
                <a:spcPts val="1600"/>
              </a:spcBef>
            </a:pPr>
            <a:endParaRPr lang="ko-KR" altLang="en-US" dirty="0">
              <a:latin typeface="+mj-ea"/>
              <a:ea typeface="+mj-ea"/>
            </a:endParaRPr>
          </a:p>
          <a:p>
            <a:pPr marL="0" indent="0" algn="r">
              <a:spcBef>
                <a:spcPts val="1600"/>
              </a:spcBef>
              <a:spcAft>
                <a:spcPts val="1600"/>
              </a:spcAft>
            </a:pP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9" name="Google Shape;2402;p51">
            <a:extLst>
              <a:ext uri="{FF2B5EF4-FFF2-40B4-BE49-F238E27FC236}">
                <a16:creationId xmlns:a16="http://schemas.microsoft.com/office/drawing/2014/main" id="{968B6227-4812-4AEB-900F-C5B0C75370B9}"/>
              </a:ext>
            </a:extLst>
          </p:cNvPr>
          <p:cNvSpPr txBox="1">
            <a:spLocks/>
          </p:cNvSpPr>
          <p:nvPr/>
        </p:nvSpPr>
        <p:spPr>
          <a:xfrm>
            <a:off x="1516164" y="3610227"/>
            <a:ext cx="3256233" cy="9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/>
            <a:r>
              <a:rPr lang="en-US" altLang="ko-KR" dirty="0">
                <a:latin typeface="+mj-ea"/>
                <a:ea typeface="+mj-ea"/>
              </a:rPr>
              <a:t>ESP32 CAM</a:t>
            </a:r>
            <a:r>
              <a:rPr lang="ko-KR" altLang="en-US" dirty="0">
                <a:latin typeface="+mj-ea"/>
                <a:ea typeface="+mj-ea"/>
              </a:rPr>
              <a:t>과 </a:t>
            </a:r>
            <a:r>
              <a:rPr lang="en-US" altLang="ko-KR" dirty="0">
                <a:latin typeface="+mj-ea"/>
                <a:ea typeface="+mj-ea"/>
              </a:rPr>
              <a:t>Firebase</a:t>
            </a:r>
            <a:r>
              <a:rPr lang="ko-KR" altLang="en-US" dirty="0" err="1">
                <a:latin typeface="+mj-ea"/>
                <a:ea typeface="+mj-ea"/>
              </a:rPr>
              <a:t>를</a:t>
            </a:r>
            <a:r>
              <a:rPr lang="ko-KR" altLang="en-US" dirty="0">
                <a:latin typeface="+mj-ea"/>
                <a:ea typeface="+mj-ea"/>
              </a:rPr>
              <a:t> 연결하고</a:t>
            </a:r>
            <a:r>
              <a:rPr lang="en-US" altLang="ko-KR" dirty="0">
                <a:latin typeface="+mj-ea"/>
                <a:ea typeface="+mj-ea"/>
              </a:rPr>
              <a:t>,</a:t>
            </a:r>
          </a:p>
          <a:p>
            <a:pPr marL="0" indent="0"/>
            <a:r>
              <a:rPr lang="ko-KR" altLang="en-US" dirty="0">
                <a:latin typeface="+mj-ea"/>
                <a:ea typeface="+mj-ea"/>
              </a:rPr>
              <a:t>사용자 판별을 위해 캡쳐 된 화면을 </a:t>
            </a:r>
            <a:r>
              <a:rPr lang="en-US" altLang="ko-KR" dirty="0">
                <a:latin typeface="+mj-ea"/>
                <a:ea typeface="+mj-ea"/>
              </a:rPr>
              <a:t>Firebase</a:t>
            </a:r>
            <a:r>
              <a:rPr lang="ko-KR" altLang="en-US" dirty="0">
                <a:latin typeface="+mj-ea"/>
                <a:ea typeface="+mj-ea"/>
              </a:rPr>
              <a:t>에 전송</a:t>
            </a:r>
          </a:p>
        </p:txBody>
      </p:sp>
      <p:pic>
        <p:nvPicPr>
          <p:cNvPr id="2" name="오디오 1">
            <a:hlinkClick r:id="" action="ppaction://media"/>
            <a:extLst>
              <a:ext uri="{FF2B5EF4-FFF2-40B4-BE49-F238E27FC236}">
                <a16:creationId xmlns:a16="http://schemas.microsoft.com/office/drawing/2014/main" id="{E4F63B05-7DC1-ED4A-9C50-FFD33D9E21A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178800" y="4178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3105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112"/>
    </mc:Choice>
    <mc:Fallback>
      <p:transition spd="slow" advTm="181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6" name="Google Shape;2396;p51"/>
          <p:cNvSpPr txBox="1">
            <a:spLocks noGrp="1"/>
          </p:cNvSpPr>
          <p:nvPr>
            <p:ph type="ctrTitle" idx="8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latin typeface="+mj-ea"/>
                <a:ea typeface="+mj-ea"/>
              </a:rPr>
              <a:t>얼굴 인식 및 학습 개발 내용</a:t>
            </a:r>
            <a:endParaRPr b="1" dirty="0">
              <a:latin typeface="+mj-ea"/>
              <a:ea typeface="+mj-ea"/>
            </a:endParaRPr>
          </a:p>
        </p:txBody>
      </p:sp>
      <p:pic>
        <p:nvPicPr>
          <p:cNvPr id="2397" name="Google Shape;2397;p51"/>
          <p:cNvPicPr preferRelativeResize="0"/>
          <p:nvPr/>
        </p:nvPicPr>
        <p:blipFill>
          <a:blip r:embed="rId5">
            <a:alphaModFix amt="52000"/>
          </a:blip>
          <a:stretch>
            <a:fillRect/>
          </a:stretch>
        </p:blipFill>
        <p:spPr>
          <a:xfrm rot="-531200" flipH="1">
            <a:off x="4979153" y="1307574"/>
            <a:ext cx="2616201" cy="71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8" name="Google Shape;2398;p51"/>
          <p:cNvPicPr preferRelativeResize="0"/>
          <p:nvPr/>
        </p:nvPicPr>
        <p:blipFill>
          <a:blip r:embed="rId6">
            <a:alphaModFix amt="52000"/>
          </a:blip>
          <a:stretch>
            <a:fillRect/>
          </a:stretch>
        </p:blipFill>
        <p:spPr>
          <a:xfrm rot="-531200" flipH="1">
            <a:off x="1560510" y="1307574"/>
            <a:ext cx="2616201" cy="71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9" name="Google Shape;2399;p51"/>
          <p:cNvPicPr preferRelativeResize="0"/>
          <p:nvPr/>
        </p:nvPicPr>
        <p:blipFill>
          <a:blip r:embed="rId7">
            <a:alphaModFix amt="52000"/>
          </a:blip>
          <a:stretch>
            <a:fillRect/>
          </a:stretch>
        </p:blipFill>
        <p:spPr>
          <a:xfrm rot="-531200" flipH="1">
            <a:off x="1560510" y="2911932"/>
            <a:ext cx="2616201" cy="712650"/>
          </a:xfrm>
          <a:prstGeom prst="rect">
            <a:avLst/>
          </a:prstGeom>
          <a:noFill/>
          <a:ln>
            <a:noFill/>
          </a:ln>
        </p:spPr>
      </p:pic>
      <p:sp>
        <p:nvSpPr>
          <p:cNvPr id="2401" name="Google Shape;2401;p51"/>
          <p:cNvSpPr txBox="1">
            <a:spLocks noGrp="1"/>
          </p:cNvSpPr>
          <p:nvPr>
            <p:ph type="title"/>
          </p:nvPr>
        </p:nvSpPr>
        <p:spPr>
          <a:xfrm>
            <a:off x="1698617" y="1400049"/>
            <a:ext cx="2867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+mj-ea"/>
                <a:ea typeface="+mj-ea"/>
              </a:rPr>
              <a:t>학습 파일 생성</a:t>
            </a:r>
            <a:endParaRPr dirty="0">
              <a:latin typeface="+mj-ea"/>
              <a:ea typeface="+mj-ea"/>
            </a:endParaRPr>
          </a:p>
        </p:txBody>
      </p:sp>
      <p:sp>
        <p:nvSpPr>
          <p:cNvPr id="2402" name="Google Shape;2402;p51"/>
          <p:cNvSpPr txBox="1">
            <a:spLocks noGrp="1"/>
          </p:cNvSpPr>
          <p:nvPr>
            <p:ph type="subTitle" idx="1"/>
          </p:nvPr>
        </p:nvSpPr>
        <p:spPr>
          <a:xfrm>
            <a:off x="1618790" y="1819531"/>
            <a:ext cx="2867100" cy="9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ko-KR" altLang="en-US" dirty="0">
                <a:latin typeface="+mj-ea"/>
                <a:ea typeface="+mj-ea"/>
              </a:rPr>
              <a:t>얼굴만을 학습시키기 위해 </a:t>
            </a:r>
            <a:r>
              <a:rPr lang="en-US" altLang="ko-KR" dirty="0">
                <a:latin typeface="+mj-ea"/>
                <a:ea typeface="+mj-ea"/>
              </a:rPr>
              <a:t>APP</a:t>
            </a:r>
            <a:r>
              <a:rPr lang="ko-KR" altLang="en-US" dirty="0">
                <a:latin typeface="+mj-ea"/>
                <a:ea typeface="+mj-ea"/>
              </a:rPr>
              <a:t>에서 받은 사진을 인식된 얼굴 부분만 잘라 학습파일로 저장</a:t>
            </a:r>
            <a:endParaRPr dirty="0">
              <a:latin typeface="+mj-ea"/>
              <a:ea typeface="+mj-ea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>
              <a:latin typeface="+mj-ea"/>
              <a:ea typeface="+mj-ea"/>
            </a:endParaRPr>
          </a:p>
        </p:txBody>
      </p:sp>
      <p:sp>
        <p:nvSpPr>
          <p:cNvPr id="2403" name="Google Shape;2403;p51"/>
          <p:cNvSpPr txBox="1">
            <a:spLocks noGrp="1"/>
          </p:cNvSpPr>
          <p:nvPr>
            <p:ph type="title" idx="2"/>
          </p:nvPr>
        </p:nvSpPr>
        <p:spPr>
          <a:xfrm flipH="1">
            <a:off x="4593236" y="1400049"/>
            <a:ext cx="2867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+mj-ea"/>
                <a:ea typeface="+mj-ea"/>
              </a:rPr>
              <a:t>학습</a:t>
            </a:r>
            <a:endParaRPr dirty="0">
              <a:latin typeface="+mj-ea"/>
              <a:ea typeface="+mj-ea"/>
            </a:endParaRPr>
          </a:p>
        </p:txBody>
      </p:sp>
      <p:sp>
        <p:nvSpPr>
          <p:cNvPr id="2404" name="Google Shape;2404;p51"/>
          <p:cNvSpPr txBox="1">
            <a:spLocks noGrp="1"/>
          </p:cNvSpPr>
          <p:nvPr>
            <p:ph type="subTitle" idx="3"/>
          </p:nvPr>
        </p:nvSpPr>
        <p:spPr>
          <a:xfrm>
            <a:off x="4593236" y="2015470"/>
            <a:ext cx="2867100" cy="9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ko-KR" altLang="en-US" dirty="0">
                <a:latin typeface="+mj-ea"/>
                <a:ea typeface="+mj-ea"/>
              </a:rPr>
              <a:t>생성된 학습파일로 학습</a:t>
            </a:r>
            <a:endParaRPr lang="en-US" altLang="ko-KR" dirty="0">
              <a:latin typeface="+mj-ea"/>
              <a:ea typeface="+mj-ea"/>
            </a:endParaRPr>
          </a:p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>
                <a:latin typeface="+mj-ea"/>
                <a:ea typeface="+mj-ea"/>
              </a:rPr>
              <a:t>HAAR-</a:t>
            </a:r>
            <a:r>
              <a:rPr lang="ko-KR" altLang="en-US" dirty="0">
                <a:latin typeface="+mj-ea"/>
                <a:ea typeface="+mj-ea"/>
              </a:rPr>
              <a:t>알고리즘 기반 학습</a:t>
            </a:r>
            <a:endParaRPr dirty="0">
              <a:latin typeface="+mj-ea"/>
              <a:ea typeface="+mj-ea"/>
            </a:endParaRPr>
          </a:p>
        </p:txBody>
      </p:sp>
      <p:sp>
        <p:nvSpPr>
          <p:cNvPr id="2405" name="Google Shape;2405;p51"/>
          <p:cNvSpPr txBox="1">
            <a:spLocks noGrp="1"/>
          </p:cNvSpPr>
          <p:nvPr>
            <p:ph type="title" idx="4"/>
          </p:nvPr>
        </p:nvSpPr>
        <p:spPr>
          <a:xfrm>
            <a:off x="1698617" y="3004407"/>
            <a:ext cx="2867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+mj-ea"/>
                <a:ea typeface="+mj-ea"/>
              </a:rPr>
              <a:t>학습 모델로 사용자 판단</a:t>
            </a:r>
            <a:endParaRPr dirty="0">
              <a:latin typeface="+mj-ea"/>
              <a:ea typeface="+mj-ea"/>
            </a:endParaRPr>
          </a:p>
        </p:txBody>
      </p:sp>
      <p:sp>
        <p:nvSpPr>
          <p:cNvPr id="2406" name="Google Shape;2406;p51"/>
          <p:cNvSpPr txBox="1">
            <a:spLocks noGrp="1"/>
          </p:cNvSpPr>
          <p:nvPr>
            <p:ph type="subTitle" idx="5"/>
          </p:nvPr>
        </p:nvSpPr>
        <p:spPr>
          <a:xfrm>
            <a:off x="1698617" y="3619626"/>
            <a:ext cx="2867100" cy="9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ko-KR" altLang="en-US" dirty="0">
                <a:latin typeface="+mj-ea"/>
                <a:ea typeface="+mj-ea"/>
              </a:rPr>
              <a:t>학습된 모델을 사용하여 </a:t>
            </a:r>
            <a:r>
              <a:rPr lang="en-US" altLang="ko-KR" dirty="0">
                <a:latin typeface="+mj-ea"/>
                <a:ea typeface="+mj-ea"/>
              </a:rPr>
              <a:t>ESP32 CAM</a:t>
            </a:r>
            <a:r>
              <a:rPr lang="ko-KR" altLang="en-US" dirty="0">
                <a:latin typeface="+mj-ea"/>
                <a:ea typeface="+mj-ea"/>
              </a:rPr>
              <a:t>으로부터 받은 사진에 얼굴이 있다면 등록된 사용자인지 아닌지 판단</a:t>
            </a:r>
            <a:endParaRPr dirty="0">
              <a:latin typeface="+mj-ea"/>
              <a:ea typeface="+mj-ea"/>
            </a:endParaRPr>
          </a:p>
        </p:txBody>
      </p:sp>
      <p:grpSp>
        <p:nvGrpSpPr>
          <p:cNvPr id="2409" name="Google Shape;2409;p51"/>
          <p:cNvGrpSpPr/>
          <p:nvPr/>
        </p:nvGrpSpPr>
        <p:grpSpPr>
          <a:xfrm>
            <a:off x="992746" y="1449412"/>
            <a:ext cx="343825" cy="428975"/>
            <a:chOff x="1541450" y="2026250"/>
            <a:chExt cx="343825" cy="428975"/>
          </a:xfrm>
        </p:grpSpPr>
        <p:sp>
          <p:nvSpPr>
            <p:cNvPr id="2410" name="Google Shape;2410;p51"/>
            <p:cNvSpPr/>
            <p:nvPr/>
          </p:nvSpPr>
          <p:spPr>
            <a:xfrm>
              <a:off x="1541450" y="2026250"/>
              <a:ext cx="343825" cy="428975"/>
            </a:xfrm>
            <a:custGeom>
              <a:avLst/>
              <a:gdLst/>
              <a:ahLst/>
              <a:cxnLst/>
              <a:rect l="l" t="t" r="r" b="b"/>
              <a:pathLst>
                <a:path w="13753" h="17159" extrusionOk="0">
                  <a:moveTo>
                    <a:pt x="3642" y="12373"/>
                  </a:moveTo>
                  <a:lnTo>
                    <a:pt x="3672" y="12388"/>
                  </a:lnTo>
                  <a:lnTo>
                    <a:pt x="4921" y="13637"/>
                  </a:lnTo>
                  <a:cubicBezTo>
                    <a:pt x="4966" y="13682"/>
                    <a:pt x="5041" y="13697"/>
                    <a:pt x="5101" y="13697"/>
                  </a:cubicBezTo>
                  <a:cubicBezTo>
                    <a:pt x="5109" y="13705"/>
                    <a:pt x="5120" y="13709"/>
                    <a:pt x="5131" y="13709"/>
                  </a:cubicBezTo>
                  <a:cubicBezTo>
                    <a:pt x="5143" y="13709"/>
                    <a:pt x="5154" y="13705"/>
                    <a:pt x="5161" y="13697"/>
                  </a:cubicBezTo>
                  <a:lnTo>
                    <a:pt x="6079" y="13457"/>
                  </a:lnTo>
                  <a:lnTo>
                    <a:pt x="6079" y="13457"/>
                  </a:lnTo>
                  <a:lnTo>
                    <a:pt x="5282" y="16406"/>
                  </a:lnTo>
                  <a:lnTo>
                    <a:pt x="4334" y="15368"/>
                  </a:lnTo>
                  <a:cubicBezTo>
                    <a:pt x="4289" y="15312"/>
                    <a:pt x="4220" y="15281"/>
                    <a:pt x="4150" y="15281"/>
                  </a:cubicBezTo>
                  <a:cubicBezTo>
                    <a:pt x="4126" y="15281"/>
                    <a:pt x="4101" y="15285"/>
                    <a:pt x="4078" y="15292"/>
                  </a:cubicBezTo>
                  <a:lnTo>
                    <a:pt x="2739" y="15714"/>
                  </a:lnTo>
                  <a:lnTo>
                    <a:pt x="2739" y="15714"/>
                  </a:lnTo>
                  <a:lnTo>
                    <a:pt x="3642" y="12373"/>
                  </a:lnTo>
                  <a:close/>
                  <a:moveTo>
                    <a:pt x="8625" y="0"/>
                  </a:moveTo>
                  <a:cubicBezTo>
                    <a:pt x="8604" y="0"/>
                    <a:pt x="8583" y="2"/>
                    <a:pt x="8562" y="6"/>
                  </a:cubicBezTo>
                  <a:lnTo>
                    <a:pt x="6862" y="472"/>
                  </a:lnTo>
                  <a:lnTo>
                    <a:pt x="5146" y="6"/>
                  </a:lnTo>
                  <a:cubicBezTo>
                    <a:pt x="5129" y="2"/>
                    <a:pt x="5111" y="1"/>
                    <a:pt x="5092" y="1"/>
                  </a:cubicBezTo>
                  <a:cubicBezTo>
                    <a:pt x="5026" y="1"/>
                    <a:pt x="4952" y="23"/>
                    <a:pt x="4906" y="81"/>
                  </a:cubicBezTo>
                  <a:lnTo>
                    <a:pt x="3657" y="1330"/>
                  </a:lnTo>
                  <a:lnTo>
                    <a:pt x="1957" y="1781"/>
                  </a:lnTo>
                  <a:cubicBezTo>
                    <a:pt x="1881" y="1811"/>
                    <a:pt x="1806" y="1871"/>
                    <a:pt x="1776" y="1962"/>
                  </a:cubicBezTo>
                  <a:lnTo>
                    <a:pt x="1325" y="3662"/>
                  </a:lnTo>
                  <a:lnTo>
                    <a:pt x="76" y="4911"/>
                  </a:lnTo>
                  <a:cubicBezTo>
                    <a:pt x="16" y="4971"/>
                    <a:pt x="1" y="5061"/>
                    <a:pt x="16" y="5151"/>
                  </a:cubicBezTo>
                  <a:lnTo>
                    <a:pt x="467" y="6852"/>
                  </a:lnTo>
                  <a:lnTo>
                    <a:pt x="196" y="7920"/>
                  </a:lnTo>
                  <a:cubicBezTo>
                    <a:pt x="143" y="8108"/>
                    <a:pt x="291" y="8232"/>
                    <a:pt x="439" y="8232"/>
                  </a:cubicBezTo>
                  <a:cubicBezTo>
                    <a:pt x="540" y="8232"/>
                    <a:pt x="641" y="8174"/>
                    <a:pt x="678" y="8040"/>
                  </a:cubicBezTo>
                  <a:lnTo>
                    <a:pt x="979" y="6912"/>
                  </a:lnTo>
                  <a:cubicBezTo>
                    <a:pt x="994" y="6867"/>
                    <a:pt x="994" y="6822"/>
                    <a:pt x="979" y="6791"/>
                  </a:cubicBezTo>
                  <a:lnTo>
                    <a:pt x="542" y="5151"/>
                  </a:lnTo>
                  <a:lnTo>
                    <a:pt x="1731" y="3963"/>
                  </a:lnTo>
                  <a:cubicBezTo>
                    <a:pt x="1761" y="3933"/>
                    <a:pt x="1791" y="3888"/>
                    <a:pt x="1791" y="3858"/>
                  </a:cubicBezTo>
                  <a:lnTo>
                    <a:pt x="2228" y="2218"/>
                  </a:lnTo>
                  <a:lnTo>
                    <a:pt x="3852" y="1781"/>
                  </a:lnTo>
                  <a:cubicBezTo>
                    <a:pt x="3898" y="1766"/>
                    <a:pt x="3943" y="1751"/>
                    <a:pt x="3973" y="1721"/>
                  </a:cubicBezTo>
                  <a:lnTo>
                    <a:pt x="5161" y="532"/>
                  </a:lnTo>
                  <a:lnTo>
                    <a:pt x="6786" y="954"/>
                  </a:lnTo>
                  <a:cubicBezTo>
                    <a:pt x="6809" y="961"/>
                    <a:pt x="6832" y="965"/>
                    <a:pt x="6854" y="965"/>
                  </a:cubicBezTo>
                  <a:cubicBezTo>
                    <a:pt x="6877" y="965"/>
                    <a:pt x="6899" y="961"/>
                    <a:pt x="6922" y="954"/>
                  </a:cubicBezTo>
                  <a:lnTo>
                    <a:pt x="8547" y="517"/>
                  </a:lnTo>
                  <a:lnTo>
                    <a:pt x="9735" y="1706"/>
                  </a:lnTo>
                  <a:cubicBezTo>
                    <a:pt x="9781" y="1751"/>
                    <a:pt x="9811" y="1766"/>
                    <a:pt x="9856" y="1781"/>
                  </a:cubicBezTo>
                  <a:lnTo>
                    <a:pt x="11481" y="2218"/>
                  </a:lnTo>
                  <a:lnTo>
                    <a:pt x="11917" y="3842"/>
                  </a:lnTo>
                  <a:cubicBezTo>
                    <a:pt x="11932" y="3888"/>
                    <a:pt x="11947" y="3918"/>
                    <a:pt x="11992" y="3948"/>
                  </a:cubicBezTo>
                  <a:lnTo>
                    <a:pt x="13181" y="5151"/>
                  </a:lnTo>
                  <a:lnTo>
                    <a:pt x="12760" y="6776"/>
                  </a:lnTo>
                  <a:cubicBezTo>
                    <a:pt x="12745" y="6822"/>
                    <a:pt x="12745" y="6867"/>
                    <a:pt x="12760" y="6912"/>
                  </a:cubicBezTo>
                  <a:lnTo>
                    <a:pt x="13196" y="8537"/>
                  </a:lnTo>
                  <a:lnTo>
                    <a:pt x="12007" y="9725"/>
                  </a:lnTo>
                  <a:cubicBezTo>
                    <a:pt x="11962" y="9755"/>
                    <a:pt x="11947" y="9801"/>
                    <a:pt x="11932" y="9846"/>
                  </a:cubicBezTo>
                  <a:lnTo>
                    <a:pt x="11496" y="11471"/>
                  </a:lnTo>
                  <a:lnTo>
                    <a:pt x="9856" y="11907"/>
                  </a:lnTo>
                  <a:cubicBezTo>
                    <a:pt x="9826" y="11922"/>
                    <a:pt x="9781" y="11937"/>
                    <a:pt x="9750" y="11982"/>
                  </a:cubicBezTo>
                  <a:lnTo>
                    <a:pt x="8562" y="13171"/>
                  </a:lnTo>
                  <a:lnTo>
                    <a:pt x="6922" y="12735"/>
                  </a:lnTo>
                  <a:cubicBezTo>
                    <a:pt x="6899" y="12727"/>
                    <a:pt x="6877" y="12723"/>
                    <a:pt x="6854" y="12723"/>
                  </a:cubicBezTo>
                  <a:cubicBezTo>
                    <a:pt x="6832" y="12723"/>
                    <a:pt x="6809" y="12727"/>
                    <a:pt x="6786" y="12735"/>
                  </a:cubicBezTo>
                  <a:lnTo>
                    <a:pt x="5161" y="13171"/>
                  </a:lnTo>
                  <a:lnTo>
                    <a:pt x="3973" y="11982"/>
                  </a:lnTo>
                  <a:cubicBezTo>
                    <a:pt x="3943" y="11952"/>
                    <a:pt x="3898" y="11922"/>
                    <a:pt x="3852" y="11922"/>
                  </a:cubicBezTo>
                  <a:lnTo>
                    <a:pt x="3521" y="11832"/>
                  </a:lnTo>
                  <a:lnTo>
                    <a:pt x="2228" y="11486"/>
                  </a:lnTo>
                  <a:lnTo>
                    <a:pt x="1791" y="9846"/>
                  </a:lnTo>
                  <a:cubicBezTo>
                    <a:pt x="1776" y="9816"/>
                    <a:pt x="1761" y="9771"/>
                    <a:pt x="1731" y="9740"/>
                  </a:cubicBezTo>
                  <a:lnTo>
                    <a:pt x="888" y="8898"/>
                  </a:lnTo>
                  <a:cubicBezTo>
                    <a:pt x="832" y="8842"/>
                    <a:pt x="770" y="8818"/>
                    <a:pt x="710" y="8818"/>
                  </a:cubicBezTo>
                  <a:cubicBezTo>
                    <a:pt x="512" y="8818"/>
                    <a:pt x="343" y="9074"/>
                    <a:pt x="527" y="9259"/>
                  </a:cubicBezTo>
                  <a:lnTo>
                    <a:pt x="1325" y="10056"/>
                  </a:lnTo>
                  <a:lnTo>
                    <a:pt x="1791" y="11757"/>
                  </a:lnTo>
                  <a:cubicBezTo>
                    <a:pt x="1806" y="11847"/>
                    <a:pt x="1881" y="11907"/>
                    <a:pt x="1972" y="11937"/>
                  </a:cubicBezTo>
                  <a:lnTo>
                    <a:pt x="3160" y="12253"/>
                  </a:lnTo>
                  <a:lnTo>
                    <a:pt x="2137" y="16030"/>
                  </a:lnTo>
                  <a:cubicBezTo>
                    <a:pt x="2099" y="16197"/>
                    <a:pt x="2226" y="16343"/>
                    <a:pt x="2377" y="16343"/>
                  </a:cubicBezTo>
                  <a:cubicBezTo>
                    <a:pt x="2402" y="16343"/>
                    <a:pt x="2428" y="16339"/>
                    <a:pt x="2453" y="16330"/>
                  </a:cubicBezTo>
                  <a:lnTo>
                    <a:pt x="4078" y="15819"/>
                  </a:lnTo>
                  <a:lnTo>
                    <a:pt x="5222" y="17083"/>
                  </a:lnTo>
                  <a:cubicBezTo>
                    <a:pt x="5267" y="17128"/>
                    <a:pt x="5342" y="17158"/>
                    <a:pt x="5417" y="17158"/>
                  </a:cubicBezTo>
                  <a:lnTo>
                    <a:pt x="5477" y="17158"/>
                  </a:lnTo>
                  <a:cubicBezTo>
                    <a:pt x="5568" y="17143"/>
                    <a:pt x="5628" y="17068"/>
                    <a:pt x="5658" y="16977"/>
                  </a:cubicBezTo>
                  <a:lnTo>
                    <a:pt x="6636" y="13306"/>
                  </a:lnTo>
                  <a:lnTo>
                    <a:pt x="6877" y="13246"/>
                  </a:lnTo>
                  <a:lnTo>
                    <a:pt x="7102" y="13306"/>
                  </a:lnTo>
                  <a:lnTo>
                    <a:pt x="8080" y="16977"/>
                  </a:lnTo>
                  <a:cubicBezTo>
                    <a:pt x="8110" y="17068"/>
                    <a:pt x="8171" y="17143"/>
                    <a:pt x="8276" y="17158"/>
                  </a:cubicBezTo>
                  <a:lnTo>
                    <a:pt x="8321" y="17158"/>
                  </a:lnTo>
                  <a:cubicBezTo>
                    <a:pt x="8396" y="17158"/>
                    <a:pt x="8472" y="17128"/>
                    <a:pt x="8517" y="17083"/>
                  </a:cubicBezTo>
                  <a:lnTo>
                    <a:pt x="9660" y="15819"/>
                  </a:lnTo>
                  <a:lnTo>
                    <a:pt x="11285" y="16330"/>
                  </a:lnTo>
                  <a:cubicBezTo>
                    <a:pt x="11310" y="16341"/>
                    <a:pt x="11339" y="16346"/>
                    <a:pt x="11368" y="16346"/>
                  </a:cubicBezTo>
                  <a:cubicBezTo>
                    <a:pt x="11426" y="16346"/>
                    <a:pt x="11486" y="16325"/>
                    <a:pt x="11526" y="16285"/>
                  </a:cubicBezTo>
                  <a:cubicBezTo>
                    <a:pt x="11601" y="16210"/>
                    <a:pt x="11616" y="16120"/>
                    <a:pt x="11601" y="16030"/>
                  </a:cubicBezTo>
                  <a:lnTo>
                    <a:pt x="11195" y="14510"/>
                  </a:lnTo>
                  <a:cubicBezTo>
                    <a:pt x="11164" y="14364"/>
                    <a:pt x="11058" y="14302"/>
                    <a:pt x="10950" y="14302"/>
                  </a:cubicBezTo>
                  <a:cubicBezTo>
                    <a:pt x="10790" y="14302"/>
                    <a:pt x="10626" y="14439"/>
                    <a:pt x="10698" y="14645"/>
                  </a:cubicBezTo>
                  <a:lnTo>
                    <a:pt x="10999" y="15714"/>
                  </a:lnTo>
                  <a:lnTo>
                    <a:pt x="9660" y="15292"/>
                  </a:lnTo>
                  <a:cubicBezTo>
                    <a:pt x="9637" y="15285"/>
                    <a:pt x="9612" y="15281"/>
                    <a:pt x="9588" y="15281"/>
                  </a:cubicBezTo>
                  <a:cubicBezTo>
                    <a:pt x="9518" y="15281"/>
                    <a:pt x="9449" y="15312"/>
                    <a:pt x="9404" y="15368"/>
                  </a:cubicBezTo>
                  <a:lnTo>
                    <a:pt x="8456" y="16406"/>
                  </a:lnTo>
                  <a:lnTo>
                    <a:pt x="7659" y="13442"/>
                  </a:lnTo>
                  <a:lnTo>
                    <a:pt x="8592" y="13697"/>
                  </a:lnTo>
                  <a:cubicBezTo>
                    <a:pt x="8607" y="13700"/>
                    <a:pt x="8623" y="13701"/>
                    <a:pt x="8638" y="13701"/>
                  </a:cubicBezTo>
                  <a:cubicBezTo>
                    <a:pt x="8712" y="13701"/>
                    <a:pt x="8783" y="13672"/>
                    <a:pt x="8833" y="13622"/>
                  </a:cubicBezTo>
                  <a:lnTo>
                    <a:pt x="10081" y="12373"/>
                  </a:lnTo>
                  <a:lnTo>
                    <a:pt x="10096" y="12373"/>
                  </a:lnTo>
                  <a:lnTo>
                    <a:pt x="10412" y="13547"/>
                  </a:lnTo>
                  <a:cubicBezTo>
                    <a:pt x="10443" y="13667"/>
                    <a:pt x="10548" y="13743"/>
                    <a:pt x="10653" y="13743"/>
                  </a:cubicBezTo>
                  <a:lnTo>
                    <a:pt x="10728" y="13743"/>
                  </a:lnTo>
                  <a:cubicBezTo>
                    <a:pt x="10864" y="13697"/>
                    <a:pt x="10939" y="13562"/>
                    <a:pt x="10894" y="13427"/>
                  </a:cubicBezTo>
                  <a:lnTo>
                    <a:pt x="10593" y="12253"/>
                  </a:lnTo>
                  <a:lnTo>
                    <a:pt x="11782" y="11937"/>
                  </a:lnTo>
                  <a:cubicBezTo>
                    <a:pt x="11872" y="11907"/>
                    <a:pt x="11932" y="11847"/>
                    <a:pt x="11962" y="11757"/>
                  </a:cubicBezTo>
                  <a:lnTo>
                    <a:pt x="12414" y="10056"/>
                  </a:lnTo>
                  <a:lnTo>
                    <a:pt x="13662" y="8808"/>
                  </a:lnTo>
                  <a:cubicBezTo>
                    <a:pt x="13723" y="8747"/>
                    <a:pt x="13753" y="8657"/>
                    <a:pt x="13723" y="8567"/>
                  </a:cubicBezTo>
                  <a:lnTo>
                    <a:pt x="13707" y="8552"/>
                  </a:lnTo>
                  <a:lnTo>
                    <a:pt x="13241" y="6852"/>
                  </a:lnTo>
                  <a:lnTo>
                    <a:pt x="13707" y="5136"/>
                  </a:lnTo>
                  <a:cubicBezTo>
                    <a:pt x="13723" y="5061"/>
                    <a:pt x="13707" y="4956"/>
                    <a:pt x="13632" y="4896"/>
                  </a:cubicBezTo>
                  <a:lnTo>
                    <a:pt x="12383" y="3647"/>
                  </a:lnTo>
                  <a:lnTo>
                    <a:pt x="11932" y="1947"/>
                  </a:lnTo>
                  <a:cubicBezTo>
                    <a:pt x="11902" y="1871"/>
                    <a:pt x="11842" y="1796"/>
                    <a:pt x="11752" y="1766"/>
                  </a:cubicBezTo>
                  <a:lnTo>
                    <a:pt x="10051" y="1315"/>
                  </a:lnTo>
                  <a:lnTo>
                    <a:pt x="8803" y="66"/>
                  </a:lnTo>
                  <a:cubicBezTo>
                    <a:pt x="8757" y="20"/>
                    <a:pt x="8693" y="0"/>
                    <a:pt x="86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2411" name="Google Shape;2411;p51"/>
            <p:cNvSpPr/>
            <p:nvPr/>
          </p:nvSpPr>
          <p:spPr>
            <a:xfrm>
              <a:off x="1581325" y="2065875"/>
              <a:ext cx="279500" cy="262875"/>
            </a:xfrm>
            <a:custGeom>
              <a:avLst/>
              <a:gdLst/>
              <a:ahLst/>
              <a:cxnLst/>
              <a:rect l="l" t="t" r="r" b="b"/>
              <a:pathLst>
                <a:path w="11180" h="10515" extrusionOk="0">
                  <a:moveTo>
                    <a:pt x="5793" y="1731"/>
                  </a:moveTo>
                  <a:cubicBezTo>
                    <a:pt x="5883" y="1731"/>
                    <a:pt x="5959" y="1791"/>
                    <a:pt x="5989" y="1866"/>
                  </a:cubicBezTo>
                  <a:cubicBezTo>
                    <a:pt x="6230" y="2694"/>
                    <a:pt x="6230" y="3386"/>
                    <a:pt x="5974" y="4048"/>
                  </a:cubicBezTo>
                  <a:cubicBezTo>
                    <a:pt x="5944" y="4123"/>
                    <a:pt x="5959" y="4213"/>
                    <a:pt x="6004" y="4274"/>
                  </a:cubicBezTo>
                  <a:cubicBezTo>
                    <a:pt x="6049" y="4349"/>
                    <a:pt x="6124" y="4394"/>
                    <a:pt x="6215" y="4394"/>
                  </a:cubicBezTo>
                  <a:lnTo>
                    <a:pt x="8095" y="4394"/>
                  </a:lnTo>
                  <a:cubicBezTo>
                    <a:pt x="8100" y="4394"/>
                    <a:pt x="8105" y="4394"/>
                    <a:pt x="8110" y="4394"/>
                  </a:cubicBezTo>
                  <a:cubicBezTo>
                    <a:pt x="8441" y="4394"/>
                    <a:pt x="8436" y="4906"/>
                    <a:pt x="8095" y="4921"/>
                  </a:cubicBezTo>
                  <a:lnTo>
                    <a:pt x="7448" y="4921"/>
                  </a:lnTo>
                  <a:cubicBezTo>
                    <a:pt x="7435" y="4919"/>
                    <a:pt x="7421" y="4918"/>
                    <a:pt x="7409" y="4918"/>
                  </a:cubicBezTo>
                  <a:cubicBezTo>
                    <a:pt x="7096" y="4918"/>
                    <a:pt x="7100" y="5418"/>
                    <a:pt x="7421" y="5418"/>
                  </a:cubicBezTo>
                  <a:cubicBezTo>
                    <a:pt x="7430" y="5418"/>
                    <a:pt x="7439" y="5418"/>
                    <a:pt x="7448" y="5417"/>
                  </a:cubicBezTo>
                  <a:lnTo>
                    <a:pt x="7915" y="5417"/>
                  </a:lnTo>
                  <a:cubicBezTo>
                    <a:pt x="8261" y="5417"/>
                    <a:pt x="8261" y="5944"/>
                    <a:pt x="7915" y="5944"/>
                  </a:cubicBezTo>
                  <a:lnTo>
                    <a:pt x="7448" y="5944"/>
                  </a:lnTo>
                  <a:cubicBezTo>
                    <a:pt x="7439" y="5943"/>
                    <a:pt x="7429" y="5943"/>
                    <a:pt x="7420" y="5943"/>
                  </a:cubicBezTo>
                  <a:cubicBezTo>
                    <a:pt x="7096" y="5943"/>
                    <a:pt x="7096" y="6441"/>
                    <a:pt x="7420" y="6441"/>
                  </a:cubicBezTo>
                  <a:cubicBezTo>
                    <a:pt x="7429" y="6441"/>
                    <a:pt x="7439" y="6441"/>
                    <a:pt x="7448" y="6440"/>
                  </a:cubicBezTo>
                  <a:lnTo>
                    <a:pt x="7749" y="6440"/>
                  </a:lnTo>
                  <a:cubicBezTo>
                    <a:pt x="8095" y="6440"/>
                    <a:pt x="8095" y="6967"/>
                    <a:pt x="7749" y="6967"/>
                  </a:cubicBezTo>
                  <a:lnTo>
                    <a:pt x="7283" y="6967"/>
                  </a:lnTo>
                  <a:cubicBezTo>
                    <a:pt x="7273" y="6966"/>
                    <a:pt x="7264" y="6966"/>
                    <a:pt x="7256" y="6966"/>
                  </a:cubicBezTo>
                  <a:cubicBezTo>
                    <a:pt x="6931" y="6966"/>
                    <a:pt x="6931" y="7480"/>
                    <a:pt x="7256" y="7480"/>
                  </a:cubicBezTo>
                  <a:cubicBezTo>
                    <a:pt x="7264" y="7480"/>
                    <a:pt x="7273" y="7479"/>
                    <a:pt x="7283" y="7478"/>
                  </a:cubicBezTo>
                  <a:lnTo>
                    <a:pt x="7539" y="7478"/>
                  </a:lnTo>
                  <a:cubicBezTo>
                    <a:pt x="7885" y="7478"/>
                    <a:pt x="7885" y="8005"/>
                    <a:pt x="7539" y="8005"/>
                  </a:cubicBezTo>
                  <a:lnTo>
                    <a:pt x="4785" y="8005"/>
                  </a:lnTo>
                  <a:cubicBezTo>
                    <a:pt x="4695" y="8005"/>
                    <a:pt x="4620" y="7975"/>
                    <a:pt x="4544" y="7915"/>
                  </a:cubicBezTo>
                  <a:cubicBezTo>
                    <a:pt x="4289" y="7734"/>
                    <a:pt x="3988" y="7614"/>
                    <a:pt x="3672" y="7599"/>
                  </a:cubicBezTo>
                  <a:lnTo>
                    <a:pt x="3672" y="4650"/>
                  </a:lnTo>
                  <a:cubicBezTo>
                    <a:pt x="3912" y="4409"/>
                    <a:pt x="4168" y="4183"/>
                    <a:pt x="4454" y="3988"/>
                  </a:cubicBezTo>
                  <a:cubicBezTo>
                    <a:pt x="5071" y="3536"/>
                    <a:pt x="5658" y="3100"/>
                    <a:pt x="5598" y="1942"/>
                  </a:cubicBezTo>
                  <a:cubicBezTo>
                    <a:pt x="5583" y="1881"/>
                    <a:pt x="5613" y="1836"/>
                    <a:pt x="5643" y="1791"/>
                  </a:cubicBezTo>
                  <a:cubicBezTo>
                    <a:pt x="5688" y="1746"/>
                    <a:pt x="5733" y="1731"/>
                    <a:pt x="5793" y="1731"/>
                  </a:cubicBezTo>
                  <a:close/>
                  <a:moveTo>
                    <a:pt x="3175" y="4213"/>
                  </a:moveTo>
                  <a:lnTo>
                    <a:pt x="3175" y="4620"/>
                  </a:lnTo>
                  <a:lnTo>
                    <a:pt x="3175" y="7885"/>
                  </a:lnTo>
                  <a:lnTo>
                    <a:pt x="3175" y="8140"/>
                  </a:lnTo>
                  <a:lnTo>
                    <a:pt x="1460" y="8140"/>
                  </a:lnTo>
                  <a:cubicBezTo>
                    <a:pt x="828" y="7313"/>
                    <a:pt x="497" y="6305"/>
                    <a:pt x="497" y="5267"/>
                  </a:cubicBezTo>
                  <a:cubicBezTo>
                    <a:pt x="497" y="4906"/>
                    <a:pt x="542" y="4559"/>
                    <a:pt x="617" y="4213"/>
                  </a:cubicBezTo>
                  <a:close/>
                  <a:moveTo>
                    <a:pt x="5267" y="1"/>
                  </a:moveTo>
                  <a:cubicBezTo>
                    <a:pt x="2889" y="1"/>
                    <a:pt x="813" y="1595"/>
                    <a:pt x="181" y="3897"/>
                  </a:cubicBezTo>
                  <a:cubicBezTo>
                    <a:pt x="76" y="4334"/>
                    <a:pt x="16" y="4800"/>
                    <a:pt x="16" y="5252"/>
                  </a:cubicBezTo>
                  <a:cubicBezTo>
                    <a:pt x="1" y="6455"/>
                    <a:pt x="407" y="7599"/>
                    <a:pt x="1159" y="8532"/>
                  </a:cubicBezTo>
                  <a:cubicBezTo>
                    <a:pt x="2204" y="9843"/>
                    <a:pt x="3736" y="10515"/>
                    <a:pt x="5277" y="10515"/>
                  </a:cubicBezTo>
                  <a:cubicBezTo>
                    <a:pt x="6598" y="10515"/>
                    <a:pt x="7925" y="10020"/>
                    <a:pt x="8953" y="9013"/>
                  </a:cubicBezTo>
                  <a:cubicBezTo>
                    <a:pt x="11180" y="6831"/>
                    <a:pt x="11029" y="3190"/>
                    <a:pt x="8637" y="1204"/>
                  </a:cubicBezTo>
                  <a:cubicBezTo>
                    <a:pt x="8585" y="1165"/>
                    <a:pt x="8532" y="1148"/>
                    <a:pt x="8482" y="1148"/>
                  </a:cubicBezTo>
                  <a:cubicBezTo>
                    <a:pt x="8282" y="1148"/>
                    <a:pt x="8129" y="1412"/>
                    <a:pt x="8321" y="1580"/>
                  </a:cubicBezTo>
                  <a:cubicBezTo>
                    <a:pt x="10397" y="3326"/>
                    <a:pt x="10623" y="6455"/>
                    <a:pt x="8787" y="8456"/>
                  </a:cubicBezTo>
                  <a:cubicBezTo>
                    <a:pt x="7849" y="9495"/>
                    <a:pt x="6564" y="10019"/>
                    <a:pt x="5274" y="10019"/>
                  </a:cubicBezTo>
                  <a:cubicBezTo>
                    <a:pt x="4061" y="10019"/>
                    <a:pt x="2845" y="9555"/>
                    <a:pt x="1911" y="8622"/>
                  </a:cubicBezTo>
                  <a:lnTo>
                    <a:pt x="3431" y="8622"/>
                  </a:lnTo>
                  <a:cubicBezTo>
                    <a:pt x="3566" y="8622"/>
                    <a:pt x="3687" y="8517"/>
                    <a:pt x="3687" y="8381"/>
                  </a:cubicBezTo>
                  <a:lnTo>
                    <a:pt x="3687" y="8095"/>
                  </a:lnTo>
                  <a:cubicBezTo>
                    <a:pt x="3882" y="8110"/>
                    <a:pt x="4078" y="8186"/>
                    <a:pt x="4244" y="8306"/>
                  </a:cubicBezTo>
                  <a:cubicBezTo>
                    <a:pt x="4394" y="8426"/>
                    <a:pt x="4590" y="8486"/>
                    <a:pt x="4785" y="8501"/>
                  </a:cubicBezTo>
                  <a:lnTo>
                    <a:pt x="7539" y="8501"/>
                  </a:lnTo>
                  <a:cubicBezTo>
                    <a:pt x="8140" y="8486"/>
                    <a:pt x="8501" y="7839"/>
                    <a:pt x="8201" y="7328"/>
                  </a:cubicBezTo>
                  <a:cubicBezTo>
                    <a:pt x="8532" y="7087"/>
                    <a:pt x="8607" y="6621"/>
                    <a:pt x="8381" y="6275"/>
                  </a:cubicBezTo>
                  <a:cubicBezTo>
                    <a:pt x="8577" y="6139"/>
                    <a:pt x="8682" y="5914"/>
                    <a:pt x="8682" y="5673"/>
                  </a:cubicBezTo>
                  <a:cubicBezTo>
                    <a:pt x="8682" y="5522"/>
                    <a:pt x="8637" y="5372"/>
                    <a:pt x="8562" y="5252"/>
                  </a:cubicBezTo>
                  <a:cubicBezTo>
                    <a:pt x="9133" y="4800"/>
                    <a:pt x="8817" y="3882"/>
                    <a:pt x="8095" y="3882"/>
                  </a:cubicBezTo>
                  <a:lnTo>
                    <a:pt x="6561" y="3882"/>
                  </a:lnTo>
                  <a:cubicBezTo>
                    <a:pt x="6741" y="3160"/>
                    <a:pt x="6711" y="2408"/>
                    <a:pt x="6470" y="1716"/>
                  </a:cubicBezTo>
                  <a:cubicBezTo>
                    <a:pt x="6380" y="1415"/>
                    <a:pt x="6094" y="1219"/>
                    <a:pt x="5793" y="1219"/>
                  </a:cubicBezTo>
                  <a:cubicBezTo>
                    <a:pt x="5387" y="1219"/>
                    <a:pt x="5056" y="1565"/>
                    <a:pt x="5086" y="1972"/>
                  </a:cubicBezTo>
                  <a:cubicBezTo>
                    <a:pt x="5131" y="2859"/>
                    <a:pt x="4740" y="3145"/>
                    <a:pt x="4138" y="3597"/>
                  </a:cubicBezTo>
                  <a:cubicBezTo>
                    <a:pt x="3988" y="3702"/>
                    <a:pt x="3837" y="3822"/>
                    <a:pt x="3672" y="3973"/>
                  </a:cubicBezTo>
                  <a:cubicBezTo>
                    <a:pt x="3672" y="3837"/>
                    <a:pt x="3551" y="3732"/>
                    <a:pt x="3416" y="3732"/>
                  </a:cubicBezTo>
                  <a:lnTo>
                    <a:pt x="753" y="3732"/>
                  </a:lnTo>
                  <a:cubicBezTo>
                    <a:pt x="1415" y="1806"/>
                    <a:pt x="3235" y="512"/>
                    <a:pt x="5267" y="512"/>
                  </a:cubicBezTo>
                  <a:lnTo>
                    <a:pt x="5267" y="497"/>
                  </a:lnTo>
                  <a:cubicBezTo>
                    <a:pt x="5959" y="497"/>
                    <a:pt x="6636" y="648"/>
                    <a:pt x="7268" y="948"/>
                  </a:cubicBezTo>
                  <a:cubicBezTo>
                    <a:pt x="7306" y="966"/>
                    <a:pt x="7343" y="974"/>
                    <a:pt x="7378" y="974"/>
                  </a:cubicBezTo>
                  <a:cubicBezTo>
                    <a:pt x="7614" y="974"/>
                    <a:pt x="7741" y="613"/>
                    <a:pt x="7478" y="482"/>
                  </a:cubicBezTo>
                  <a:cubicBezTo>
                    <a:pt x="6786" y="166"/>
                    <a:pt x="6034" y="1"/>
                    <a:pt x="52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</p:grpSp>
      <p:grpSp>
        <p:nvGrpSpPr>
          <p:cNvPr id="2412" name="Google Shape;2412;p51"/>
          <p:cNvGrpSpPr/>
          <p:nvPr/>
        </p:nvGrpSpPr>
        <p:grpSpPr>
          <a:xfrm>
            <a:off x="7716247" y="1449349"/>
            <a:ext cx="441600" cy="429100"/>
            <a:chOff x="231725" y="3046400"/>
            <a:chExt cx="441600" cy="429100"/>
          </a:xfrm>
        </p:grpSpPr>
        <p:sp>
          <p:nvSpPr>
            <p:cNvPr id="2413" name="Google Shape;2413;p51"/>
            <p:cNvSpPr/>
            <p:nvPr/>
          </p:nvSpPr>
          <p:spPr>
            <a:xfrm>
              <a:off x="364875" y="3143350"/>
              <a:ext cx="175675" cy="235300"/>
            </a:xfrm>
            <a:custGeom>
              <a:avLst/>
              <a:gdLst/>
              <a:ahLst/>
              <a:cxnLst/>
              <a:rect l="l" t="t" r="r" b="b"/>
              <a:pathLst>
                <a:path w="7027" h="9412" extrusionOk="0">
                  <a:moveTo>
                    <a:pt x="3515" y="1"/>
                  </a:moveTo>
                  <a:cubicBezTo>
                    <a:pt x="3003" y="1"/>
                    <a:pt x="2481" y="165"/>
                    <a:pt x="2032" y="519"/>
                  </a:cubicBezTo>
                  <a:cubicBezTo>
                    <a:pt x="677" y="1573"/>
                    <a:pt x="843" y="3679"/>
                    <a:pt x="2348" y="4522"/>
                  </a:cubicBezTo>
                  <a:cubicBezTo>
                    <a:pt x="948" y="5018"/>
                    <a:pt x="15" y="6342"/>
                    <a:pt x="15" y="7832"/>
                  </a:cubicBezTo>
                  <a:lnTo>
                    <a:pt x="15" y="8148"/>
                  </a:lnTo>
                  <a:cubicBezTo>
                    <a:pt x="0" y="8223"/>
                    <a:pt x="46" y="8298"/>
                    <a:pt x="121" y="8343"/>
                  </a:cubicBezTo>
                  <a:cubicBezTo>
                    <a:pt x="407" y="8554"/>
                    <a:pt x="708" y="8734"/>
                    <a:pt x="1039" y="8870"/>
                  </a:cubicBezTo>
                  <a:cubicBezTo>
                    <a:pt x="1085" y="8896"/>
                    <a:pt x="1130" y="8908"/>
                    <a:pt x="1171" y="8908"/>
                  </a:cubicBezTo>
                  <a:cubicBezTo>
                    <a:pt x="1409" y="8908"/>
                    <a:pt x="1531" y="8521"/>
                    <a:pt x="1249" y="8418"/>
                  </a:cubicBezTo>
                  <a:cubicBezTo>
                    <a:pt x="993" y="8298"/>
                    <a:pt x="738" y="8163"/>
                    <a:pt x="512" y="8012"/>
                  </a:cubicBezTo>
                  <a:lnTo>
                    <a:pt x="512" y="7817"/>
                  </a:lnTo>
                  <a:cubicBezTo>
                    <a:pt x="512" y="6162"/>
                    <a:pt x="1851" y="4807"/>
                    <a:pt x="3521" y="4807"/>
                  </a:cubicBezTo>
                  <a:cubicBezTo>
                    <a:pt x="5176" y="4807"/>
                    <a:pt x="6530" y="6162"/>
                    <a:pt x="6530" y="7817"/>
                  </a:cubicBezTo>
                  <a:lnTo>
                    <a:pt x="6530" y="8012"/>
                  </a:lnTo>
                  <a:cubicBezTo>
                    <a:pt x="5629" y="8610"/>
                    <a:pt x="4578" y="8917"/>
                    <a:pt x="3514" y="8917"/>
                  </a:cubicBezTo>
                  <a:cubicBezTo>
                    <a:pt x="3104" y="8917"/>
                    <a:pt x="2693" y="8872"/>
                    <a:pt x="2287" y="8780"/>
                  </a:cubicBezTo>
                  <a:cubicBezTo>
                    <a:pt x="2268" y="8776"/>
                    <a:pt x="2250" y="8774"/>
                    <a:pt x="2233" y="8774"/>
                  </a:cubicBezTo>
                  <a:cubicBezTo>
                    <a:pt x="1960" y="8774"/>
                    <a:pt x="1885" y="9190"/>
                    <a:pt x="2182" y="9261"/>
                  </a:cubicBezTo>
                  <a:cubicBezTo>
                    <a:pt x="2618" y="9366"/>
                    <a:pt x="3070" y="9411"/>
                    <a:pt x="3521" y="9411"/>
                  </a:cubicBezTo>
                  <a:cubicBezTo>
                    <a:pt x="4740" y="9411"/>
                    <a:pt x="5913" y="9050"/>
                    <a:pt x="6922" y="8358"/>
                  </a:cubicBezTo>
                  <a:cubicBezTo>
                    <a:pt x="6982" y="8298"/>
                    <a:pt x="7027" y="8223"/>
                    <a:pt x="7027" y="8148"/>
                  </a:cubicBezTo>
                  <a:lnTo>
                    <a:pt x="7027" y="7832"/>
                  </a:lnTo>
                  <a:cubicBezTo>
                    <a:pt x="7027" y="6342"/>
                    <a:pt x="6094" y="5018"/>
                    <a:pt x="4680" y="4522"/>
                  </a:cubicBezTo>
                  <a:cubicBezTo>
                    <a:pt x="5266" y="4191"/>
                    <a:pt x="5688" y="3634"/>
                    <a:pt x="5853" y="2987"/>
                  </a:cubicBezTo>
                  <a:cubicBezTo>
                    <a:pt x="5915" y="2784"/>
                    <a:pt x="5759" y="2653"/>
                    <a:pt x="5604" y="2653"/>
                  </a:cubicBezTo>
                  <a:cubicBezTo>
                    <a:pt x="5496" y="2653"/>
                    <a:pt x="5388" y="2718"/>
                    <a:pt x="5357" y="2867"/>
                  </a:cubicBezTo>
                  <a:cubicBezTo>
                    <a:pt x="5150" y="3721"/>
                    <a:pt x="4387" y="4311"/>
                    <a:pt x="3532" y="4311"/>
                  </a:cubicBezTo>
                  <a:cubicBezTo>
                    <a:pt x="3454" y="4311"/>
                    <a:pt x="3375" y="4306"/>
                    <a:pt x="3295" y="4296"/>
                  </a:cubicBezTo>
                  <a:cubicBezTo>
                    <a:pt x="2348" y="4191"/>
                    <a:pt x="1625" y="3393"/>
                    <a:pt x="1610" y="2430"/>
                  </a:cubicBezTo>
                  <a:cubicBezTo>
                    <a:pt x="1595" y="1482"/>
                    <a:pt x="2287" y="655"/>
                    <a:pt x="3235" y="519"/>
                  </a:cubicBezTo>
                  <a:cubicBezTo>
                    <a:pt x="3327" y="506"/>
                    <a:pt x="3417" y="500"/>
                    <a:pt x="3507" y="500"/>
                  </a:cubicBezTo>
                  <a:cubicBezTo>
                    <a:pt x="4351" y="500"/>
                    <a:pt x="5111" y="1059"/>
                    <a:pt x="5342" y="1889"/>
                  </a:cubicBezTo>
                  <a:cubicBezTo>
                    <a:pt x="5379" y="2025"/>
                    <a:pt x="5485" y="2085"/>
                    <a:pt x="5591" y="2085"/>
                  </a:cubicBezTo>
                  <a:cubicBezTo>
                    <a:pt x="5741" y="2085"/>
                    <a:pt x="5891" y="1963"/>
                    <a:pt x="5838" y="1768"/>
                  </a:cubicBezTo>
                  <a:cubicBezTo>
                    <a:pt x="5537" y="663"/>
                    <a:pt x="4544" y="1"/>
                    <a:pt x="35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2414" name="Google Shape;2414;p51"/>
            <p:cNvSpPr/>
            <p:nvPr/>
          </p:nvSpPr>
          <p:spPr>
            <a:xfrm>
              <a:off x="231725" y="3046400"/>
              <a:ext cx="441600" cy="429100"/>
            </a:xfrm>
            <a:custGeom>
              <a:avLst/>
              <a:gdLst/>
              <a:ahLst/>
              <a:cxnLst/>
              <a:rect l="l" t="t" r="r" b="b"/>
              <a:pathLst>
                <a:path w="17664" h="17164" extrusionOk="0">
                  <a:moveTo>
                    <a:pt x="8847" y="485"/>
                  </a:moveTo>
                  <a:cubicBezTo>
                    <a:pt x="8983" y="485"/>
                    <a:pt x="9118" y="576"/>
                    <a:pt x="9103" y="756"/>
                  </a:cubicBezTo>
                  <a:lnTo>
                    <a:pt x="9103" y="2772"/>
                  </a:lnTo>
                  <a:cubicBezTo>
                    <a:pt x="9118" y="2953"/>
                    <a:pt x="8983" y="3043"/>
                    <a:pt x="8847" y="3043"/>
                  </a:cubicBezTo>
                  <a:cubicBezTo>
                    <a:pt x="8712" y="3043"/>
                    <a:pt x="8576" y="2953"/>
                    <a:pt x="8591" y="2772"/>
                  </a:cubicBezTo>
                  <a:lnTo>
                    <a:pt x="8591" y="756"/>
                  </a:lnTo>
                  <a:cubicBezTo>
                    <a:pt x="8576" y="576"/>
                    <a:pt x="8712" y="485"/>
                    <a:pt x="8847" y="485"/>
                  </a:cubicBezTo>
                  <a:close/>
                  <a:moveTo>
                    <a:pt x="3052" y="8338"/>
                  </a:moveTo>
                  <a:cubicBezTo>
                    <a:pt x="3376" y="8338"/>
                    <a:pt x="3376" y="8837"/>
                    <a:pt x="3052" y="8837"/>
                  </a:cubicBezTo>
                  <a:cubicBezTo>
                    <a:pt x="3043" y="8837"/>
                    <a:pt x="3034" y="8837"/>
                    <a:pt x="3024" y="8836"/>
                  </a:cubicBezTo>
                  <a:lnTo>
                    <a:pt x="1008" y="8836"/>
                  </a:lnTo>
                  <a:cubicBezTo>
                    <a:pt x="873" y="8836"/>
                    <a:pt x="753" y="8731"/>
                    <a:pt x="753" y="8580"/>
                  </a:cubicBezTo>
                  <a:cubicBezTo>
                    <a:pt x="753" y="8445"/>
                    <a:pt x="873" y="8339"/>
                    <a:pt x="1008" y="8339"/>
                  </a:cubicBezTo>
                  <a:lnTo>
                    <a:pt x="3024" y="8339"/>
                  </a:lnTo>
                  <a:cubicBezTo>
                    <a:pt x="3034" y="8339"/>
                    <a:pt x="3043" y="8338"/>
                    <a:pt x="3052" y="8338"/>
                  </a:cubicBezTo>
                  <a:close/>
                  <a:moveTo>
                    <a:pt x="16671" y="8339"/>
                  </a:moveTo>
                  <a:cubicBezTo>
                    <a:pt x="16972" y="8369"/>
                    <a:pt x="16972" y="8821"/>
                    <a:pt x="16671" y="8851"/>
                  </a:cubicBezTo>
                  <a:lnTo>
                    <a:pt x="14655" y="8851"/>
                  </a:lnTo>
                  <a:cubicBezTo>
                    <a:pt x="14339" y="8821"/>
                    <a:pt x="14339" y="8369"/>
                    <a:pt x="14655" y="8339"/>
                  </a:cubicBezTo>
                  <a:close/>
                  <a:moveTo>
                    <a:pt x="8847" y="14166"/>
                  </a:moveTo>
                  <a:cubicBezTo>
                    <a:pt x="8968" y="14166"/>
                    <a:pt x="9088" y="14245"/>
                    <a:pt x="9103" y="14403"/>
                  </a:cubicBezTo>
                  <a:lnTo>
                    <a:pt x="9103" y="16419"/>
                  </a:lnTo>
                  <a:cubicBezTo>
                    <a:pt x="9088" y="16569"/>
                    <a:pt x="8968" y="16645"/>
                    <a:pt x="8847" y="16645"/>
                  </a:cubicBezTo>
                  <a:cubicBezTo>
                    <a:pt x="8727" y="16645"/>
                    <a:pt x="8606" y="16569"/>
                    <a:pt x="8591" y="16419"/>
                  </a:cubicBezTo>
                  <a:lnTo>
                    <a:pt x="8591" y="14403"/>
                  </a:lnTo>
                  <a:cubicBezTo>
                    <a:pt x="8606" y="14245"/>
                    <a:pt x="8727" y="14166"/>
                    <a:pt x="8847" y="14166"/>
                  </a:cubicBezTo>
                  <a:close/>
                  <a:moveTo>
                    <a:pt x="8832" y="0"/>
                  </a:moveTo>
                  <a:cubicBezTo>
                    <a:pt x="8456" y="0"/>
                    <a:pt x="8080" y="252"/>
                    <a:pt x="8080" y="756"/>
                  </a:cubicBezTo>
                  <a:lnTo>
                    <a:pt x="8080" y="1674"/>
                  </a:lnTo>
                  <a:cubicBezTo>
                    <a:pt x="6064" y="1885"/>
                    <a:pt x="4243" y="2968"/>
                    <a:pt x="3100" y="4653"/>
                  </a:cubicBezTo>
                  <a:cubicBezTo>
                    <a:pt x="3024" y="4774"/>
                    <a:pt x="3055" y="4924"/>
                    <a:pt x="3175" y="4999"/>
                  </a:cubicBezTo>
                  <a:cubicBezTo>
                    <a:pt x="3215" y="5028"/>
                    <a:pt x="3261" y="5041"/>
                    <a:pt x="3308" y="5041"/>
                  </a:cubicBezTo>
                  <a:cubicBezTo>
                    <a:pt x="3385" y="5041"/>
                    <a:pt x="3465" y="5005"/>
                    <a:pt x="3521" y="4939"/>
                  </a:cubicBezTo>
                  <a:cubicBezTo>
                    <a:pt x="4559" y="3389"/>
                    <a:pt x="6229" y="2381"/>
                    <a:pt x="8080" y="2171"/>
                  </a:cubicBezTo>
                  <a:lnTo>
                    <a:pt x="8080" y="2772"/>
                  </a:lnTo>
                  <a:cubicBezTo>
                    <a:pt x="8080" y="3269"/>
                    <a:pt x="8456" y="3517"/>
                    <a:pt x="8832" y="3517"/>
                  </a:cubicBezTo>
                  <a:cubicBezTo>
                    <a:pt x="9208" y="3517"/>
                    <a:pt x="9584" y="3269"/>
                    <a:pt x="9584" y="2772"/>
                  </a:cubicBezTo>
                  <a:lnTo>
                    <a:pt x="9584" y="2171"/>
                  </a:lnTo>
                  <a:cubicBezTo>
                    <a:pt x="12548" y="2532"/>
                    <a:pt x="14881" y="4864"/>
                    <a:pt x="15242" y="7828"/>
                  </a:cubicBezTo>
                  <a:lnTo>
                    <a:pt x="14655" y="7828"/>
                  </a:lnTo>
                  <a:cubicBezTo>
                    <a:pt x="13647" y="7828"/>
                    <a:pt x="13647" y="9332"/>
                    <a:pt x="14655" y="9332"/>
                  </a:cubicBezTo>
                  <a:lnTo>
                    <a:pt x="15242" y="9332"/>
                  </a:lnTo>
                  <a:cubicBezTo>
                    <a:pt x="14881" y="12296"/>
                    <a:pt x="12548" y="14629"/>
                    <a:pt x="9584" y="14990"/>
                  </a:cubicBezTo>
                  <a:lnTo>
                    <a:pt x="9584" y="14403"/>
                  </a:lnTo>
                  <a:cubicBezTo>
                    <a:pt x="9584" y="13899"/>
                    <a:pt x="9208" y="13647"/>
                    <a:pt x="8832" y="13647"/>
                  </a:cubicBezTo>
                  <a:cubicBezTo>
                    <a:pt x="8456" y="13647"/>
                    <a:pt x="8080" y="13899"/>
                    <a:pt x="8080" y="14403"/>
                  </a:cubicBezTo>
                  <a:lnTo>
                    <a:pt x="8080" y="14990"/>
                  </a:lnTo>
                  <a:cubicBezTo>
                    <a:pt x="5131" y="14629"/>
                    <a:pt x="2799" y="12296"/>
                    <a:pt x="2438" y="9332"/>
                  </a:cubicBezTo>
                  <a:lnTo>
                    <a:pt x="3024" y="9332"/>
                  </a:lnTo>
                  <a:cubicBezTo>
                    <a:pt x="4017" y="9332"/>
                    <a:pt x="4017" y="7828"/>
                    <a:pt x="3024" y="7828"/>
                  </a:cubicBezTo>
                  <a:lnTo>
                    <a:pt x="2423" y="7828"/>
                  </a:lnTo>
                  <a:cubicBezTo>
                    <a:pt x="2498" y="7196"/>
                    <a:pt x="2663" y="6579"/>
                    <a:pt x="2934" y="5992"/>
                  </a:cubicBezTo>
                  <a:cubicBezTo>
                    <a:pt x="2993" y="5805"/>
                    <a:pt x="2840" y="5657"/>
                    <a:pt x="2684" y="5657"/>
                  </a:cubicBezTo>
                  <a:cubicBezTo>
                    <a:pt x="2602" y="5657"/>
                    <a:pt x="2520" y="5698"/>
                    <a:pt x="2468" y="5797"/>
                  </a:cubicBezTo>
                  <a:cubicBezTo>
                    <a:pt x="2182" y="6444"/>
                    <a:pt x="2001" y="7136"/>
                    <a:pt x="1926" y="7828"/>
                  </a:cubicBezTo>
                  <a:lnTo>
                    <a:pt x="1008" y="7828"/>
                  </a:lnTo>
                  <a:cubicBezTo>
                    <a:pt x="0" y="7828"/>
                    <a:pt x="0" y="9332"/>
                    <a:pt x="1008" y="9332"/>
                  </a:cubicBezTo>
                  <a:lnTo>
                    <a:pt x="1926" y="9332"/>
                  </a:lnTo>
                  <a:cubicBezTo>
                    <a:pt x="2272" y="12582"/>
                    <a:pt x="4845" y="15140"/>
                    <a:pt x="8080" y="15501"/>
                  </a:cubicBezTo>
                  <a:lnTo>
                    <a:pt x="8080" y="16419"/>
                  </a:lnTo>
                  <a:cubicBezTo>
                    <a:pt x="8080" y="16916"/>
                    <a:pt x="8456" y="17164"/>
                    <a:pt x="8832" y="17164"/>
                  </a:cubicBezTo>
                  <a:cubicBezTo>
                    <a:pt x="9208" y="17164"/>
                    <a:pt x="9584" y="16916"/>
                    <a:pt x="9584" y="16419"/>
                  </a:cubicBezTo>
                  <a:lnTo>
                    <a:pt x="9584" y="15501"/>
                  </a:lnTo>
                  <a:cubicBezTo>
                    <a:pt x="12834" y="15140"/>
                    <a:pt x="15392" y="12582"/>
                    <a:pt x="15753" y="9332"/>
                  </a:cubicBezTo>
                  <a:lnTo>
                    <a:pt x="16656" y="9332"/>
                  </a:lnTo>
                  <a:cubicBezTo>
                    <a:pt x="17664" y="9332"/>
                    <a:pt x="17664" y="7828"/>
                    <a:pt x="16656" y="7828"/>
                  </a:cubicBezTo>
                  <a:lnTo>
                    <a:pt x="15753" y="7828"/>
                  </a:lnTo>
                  <a:cubicBezTo>
                    <a:pt x="15392" y="4593"/>
                    <a:pt x="12834" y="2020"/>
                    <a:pt x="9584" y="1674"/>
                  </a:cubicBezTo>
                  <a:lnTo>
                    <a:pt x="9584" y="756"/>
                  </a:lnTo>
                  <a:cubicBezTo>
                    <a:pt x="9584" y="252"/>
                    <a:pt x="9208" y="0"/>
                    <a:pt x="883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</p:grpSp>
      <p:grpSp>
        <p:nvGrpSpPr>
          <p:cNvPr id="2427" name="Google Shape;2427;p51"/>
          <p:cNvGrpSpPr/>
          <p:nvPr/>
        </p:nvGrpSpPr>
        <p:grpSpPr>
          <a:xfrm>
            <a:off x="989783" y="3053369"/>
            <a:ext cx="349750" cy="429775"/>
            <a:chOff x="6084025" y="3045825"/>
            <a:chExt cx="349750" cy="429775"/>
          </a:xfrm>
        </p:grpSpPr>
        <p:sp>
          <p:nvSpPr>
            <p:cNvPr id="2428" name="Google Shape;2428;p51"/>
            <p:cNvSpPr/>
            <p:nvPr/>
          </p:nvSpPr>
          <p:spPr>
            <a:xfrm>
              <a:off x="6084025" y="3212350"/>
              <a:ext cx="39800" cy="12850"/>
            </a:xfrm>
            <a:custGeom>
              <a:avLst/>
              <a:gdLst/>
              <a:ahLst/>
              <a:cxnLst/>
              <a:rect l="l" t="t" r="r" b="b"/>
              <a:pathLst>
                <a:path w="1592" h="514" extrusionOk="0">
                  <a:moveTo>
                    <a:pt x="339" y="0"/>
                  </a:moveTo>
                  <a:cubicBezTo>
                    <a:pt x="0" y="0"/>
                    <a:pt x="0" y="514"/>
                    <a:pt x="339" y="514"/>
                  </a:cubicBezTo>
                  <a:cubicBezTo>
                    <a:pt x="348" y="514"/>
                    <a:pt x="357" y="514"/>
                    <a:pt x="367" y="513"/>
                  </a:cubicBezTo>
                  <a:lnTo>
                    <a:pt x="1240" y="513"/>
                  </a:lnTo>
                  <a:cubicBezTo>
                    <a:pt x="1249" y="514"/>
                    <a:pt x="1258" y="514"/>
                    <a:pt x="1267" y="514"/>
                  </a:cubicBezTo>
                  <a:cubicBezTo>
                    <a:pt x="1592" y="514"/>
                    <a:pt x="1592" y="0"/>
                    <a:pt x="1267" y="0"/>
                  </a:cubicBezTo>
                  <a:cubicBezTo>
                    <a:pt x="1258" y="0"/>
                    <a:pt x="1249" y="0"/>
                    <a:pt x="1240" y="1"/>
                  </a:cubicBezTo>
                  <a:lnTo>
                    <a:pt x="367" y="1"/>
                  </a:lnTo>
                  <a:cubicBezTo>
                    <a:pt x="357" y="0"/>
                    <a:pt x="348" y="0"/>
                    <a:pt x="3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grpSp>
          <p:nvGrpSpPr>
            <p:cNvPr id="2429" name="Google Shape;2429;p51"/>
            <p:cNvGrpSpPr/>
            <p:nvPr/>
          </p:nvGrpSpPr>
          <p:grpSpPr>
            <a:xfrm>
              <a:off x="6132050" y="3045825"/>
              <a:ext cx="301725" cy="429775"/>
              <a:chOff x="6132050" y="3045825"/>
              <a:chExt cx="301725" cy="429775"/>
            </a:xfrm>
          </p:grpSpPr>
          <p:sp>
            <p:nvSpPr>
              <p:cNvPr id="2430" name="Google Shape;2430;p51"/>
              <p:cNvSpPr/>
              <p:nvPr/>
            </p:nvSpPr>
            <p:spPr>
              <a:xfrm>
                <a:off x="6352375" y="3314650"/>
                <a:ext cx="30850" cy="27975"/>
              </a:xfrm>
              <a:custGeom>
                <a:avLst/>
                <a:gdLst/>
                <a:ahLst/>
                <a:cxnLst/>
                <a:rect l="l" t="t" r="r" b="b"/>
                <a:pathLst>
                  <a:path w="1234" h="1119" extrusionOk="0">
                    <a:moveTo>
                      <a:pt x="362" y="1"/>
                    </a:moveTo>
                    <a:cubicBezTo>
                      <a:pt x="167" y="1"/>
                      <a:pt x="1" y="235"/>
                      <a:pt x="165" y="423"/>
                    </a:cubicBezTo>
                    <a:lnTo>
                      <a:pt x="782" y="1040"/>
                    </a:lnTo>
                    <a:cubicBezTo>
                      <a:pt x="835" y="1093"/>
                      <a:pt x="899" y="1119"/>
                      <a:pt x="963" y="1119"/>
                    </a:cubicBezTo>
                    <a:cubicBezTo>
                      <a:pt x="1027" y="1119"/>
                      <a:pt x="1090" y="1093"/>
                      <a:pt x="1143" y="1040"/>
                    </a:cubicBezTo>
                    <a:cubicBezTo>
                      <a:pt x="1233" y="935"/>
                      <a:pt x="1233" y="784"/>
                      <a:pt x="1143" y="679"/>
                    </a:cubicBezTo>
                    <a:lnTo>
                      <a:pt x="526" y="62"/>
                    </a:lnTo>
                    <a:cubicBezTo>
                      <a:pt x="474" y="19"/>
                      <a:pt x="417" y="1"/>
                      <a:pt x="36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j-ea"/>
                  <a:ea typeface="+mj-ea"/>
                </a:endParaRPr>
              </a:p>
            </p:txBody>
          </p:sp>
          <p:sp>
            <p:nvSpPr>
              <p:cNvPr id="2431" name="Google Shape;2431;p51"/>
              <p:cNvSpPr/>
              <p:nvPr/>
            </p:nvSpPr>
            <p:spPr>
              <a:xfrm>
                <a:off x="6395225" y="3212350"/>
                <a:ext cx="38550" cy="12850"/>
              </a:xfrm>
              <a:custGeom>
                <a:avLst/>
                <a:gdLst/>
                <a:ahLst/>
                <a:cxnLst/>
                <a:rect l="l" t="t" r="r" b="b"/>
                <a:pathLst>
                  <a:path w="1542" h="514" extrusionOk="0">
                    <a:moveTo>
                      <a:pt x="1217" y="0"/>
                    </a:moveTo>
                    <a:cubicBezTo>
                      <a:pt x="1208" y="0"/>
                      <a:pt x="1199" y="0"/>
                      <a:pt x="1189" y="1"/>
                    </a:cubicBezTo>
                    <a:lnTo>
                      <a:pt x="317" y="1"/>
                    </a:lnTo>
                    <a:cubicBezTo>
                      <a:pt x="1" y="31"/>
                      <a:pt x="1" y="483"/>
                      <a:pt x="317" y="513"/>
                    </a:cubicBezTo>
                    <a:lnTo>
                      <a:pt x="1189" y="513"/>
                    </a:lnTo>
                    <a:cubicBezTo>
                      <a:pt x="1199" y="514"/>
                      <a:pt x="1208" y="514"/>
                      <a:pt x="1217" y="514"/>
                    </a:cubicBezTo>
                    <a:cubicBezTo>
                      <a:pt x="1542" y="514"/>
                      <a:pt x="1542" y="0"/>
                      <a:pt x="121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j-ea"/>
                  <a:ea typeface="+mj-ea"/>
                </a:endParaRPr>
              </a:p>
            </p:txBody>
          </p:sp>
          <p:grpSp>
            <p:nvGrpSpPr>
              <p:cNvPr id="2432" name="Google Shape;2432;p51"/>
              <p:cNvGrpSpPr/>
              <p:nvPr/>
            </p:nvGrpSpPr>
            <p:grpSpPr>
              <a:xfrm>
                <a:off x="6132050" y="3045825"/>
                <a:ext cx="263950" cy="429775"/>
                <a:chOff x="6132050" y="3045825"/>
                <a:chExt cx="263950" cy="429775"/>
              </a:xfrm>
            </p:grpSpPr>
            <p:sp>
              <p:nvSpPr>
                <p:cNvPr id="2433" name="Google Shape;2433;p51"/>
                <p:cNvSpPr/>
                <p:nvPr/>
              </p:nvSpPr>
              <p:spPr>
                <a:xfrm>
                  <a:off x="6132675" y="3092375"/>
                  <a:ext cx="263325" cy="383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33" h="15329" extrusionOk="0">
                      <a:moveTo>
                        <a:pt x="6817" y="11857"/>
                      </a:moveTo>
                      <a:lnTo>
                        <a:pt x="6817" y="12308"/>
                      </a:lnTo>
                      <a:lnTo>
                        <a:pt x="3296" y="12308"/>
                      </a:lnTo>
                      <a:lnTo>
                        <a:pt x="3296" y="11857"/>
                      </a:lnTo>
                      <a:close/>
                      <a:moveTo>
                        <a:pt x="6817" y="12820"/>
                      </a:moveTo>
                      <a:lnTo>
                        <a:pt x="6817" y="13060"/>
                      </a:lnTo>
                      <a:cubicBezTo>
                        <a:pt x="6817" y="13151"/>
                        <a:pt x="6817" y="13226"/>
                        <a:pt x="6802" y="13316"/>
                      </a:cubicBezTo>
                      <a:lnTo>
                        <a:pt x="5131" y="13316"/>
                      </a:lnTo>
                      <a:cubicBezTo>
                        <a:pt x="4785" y="13316"/>
                        <a:pt x="4785" y="13828"/>
                        <a:pt x="5131" y="13828"/>
                      </a:cubicBezTo>
                      <a:lnTo>
                        <a:pt x="6651" y="13828"/>
                      </a:lnTo>
                      <a:cubicBezTo>
                        <a:pt x="6350" y="14430"/>
                        <a:pt x="5733" y="14821"/>
                        <a:pt x="5056" y="14821"/>
                      </a:cubicBezTo>
                      <a:cubicBezTo>
                        <a:pt x="4379" y="14821"/>
                        <a:pt x="3762" y="14430"/>
                        <a:pt x="3461" y="13828"/>
                      </a:cubicBezTo>
                      <a:lnTo>
                        <a:pt x="4033" y="13828"/>
                      </a:lnTo>
                      <a:cubicBezTo>
                        <a:pt x="4364" y="13828"/>
                        <a:pt x="4364" y="13316"/>
                        <a:pt x="4033" y="13316"/>
                      </a:cubicBezTo>
                      <a:lnTo>
                        <a:pt x="3326" y="13316"/>
                      </a:lnTo>
                      <a:cubicBezTo>
                        <a:pt x="3311" y="13226"/>
                        <a:pt x="3296" y="13151"/>
                        <a:pt x="3296" y="13060"/>
                      </a:cubicBezTo>
                      <a:lnTo>
                        <a:pt x="3296" y="12820"/>
                      </a:lnTo>
                      <a:close/>
                      <a:moveTo>
                        <a:pt x="5075" y="0"/>
                      </a:moveTo>
                      <a:cubicBezTo>
                        <a:pt x="3225" y="0"/>
                        <a:pt x="1514" y="1006"/>
                        <a:pt x="633" y="2634"/>
                      </a:cubicBezTo>
                      <a:cubicBezTo>
                        <a:pt x="501" y="2837"/>
                        <a:pt x="670" y="3019"/>
                        <a:pt x="846" y="3019"/>
                      </a:cubicBezTo>
                      <a:cubicBezTo>
                        <a:pt x="930" y="3019"/>
                        <a:pt x="1015" y="2977"/>
                        <a:pt x="1069" y="2874"/>
                      </a:cubicBezTo>
                      <a:cubicBezTo>
                        <a:pt x="1906" y="1339"/>
                        <a:pt x="3468" y="505"/>
                        <a:pt x="5058" y="505"/>
                      </a:cubicBezTo>
                      <a:cubicBezTo>
                        <a:pt x="6069" y="505"/>
                        <a:pt x="7091" y="843"/>
                        <a:pt x="7945" y="1550"/>
                      </a:cubicBezTo>
                      <a:cubicBezTo>
                        <a:pt x="10157" y="3371"/>
                        <a:pt x="10157" y="6741"/>
                        <a:pt x="7960" y="8562"/>
                      </a:cubicBezTo>
                      <a:cubicBezTo>
                        <a:pt x="7900" y="8607"/>
                        <a:pt x="7840" y="8652"/>
                        <a:pt x="7795" y="8712"/>
                      </a:cubicBezTo>
                      <a:cubicBezTo>
                        <a:pt x="7163" y="9299"/>
                        <a:pt x="6817" y="10126"/>
                        <a:pt x="6817" y="10984"/>
                      </a:cubicBezTo>
                      <a:lnTo>
                        <a:pt x="6817" y="11360"/>
                      </a:lnTo>
                      <a:lnTo>
                        <a:pt x="5944" y="11360"/>
                      </a:lnTo>
                      <a:lnTo>
                        <a:pt x="5944" y="9991"/>
                      </a:lnTo>
                      <a:cubicBezTo>
                        <a:pt x="5944" y="9826"/>
                        <a:pt x="5816" y="9743"/>
                        <a:pt x="5688" y="9743"/>
                      </a:cubicBezTo>
                      <a:cubicBezTo>
                        <a:pt x="5560" y="9743"/>
                        <a:pt x="5432" y="9826"/>
                        <a:pt x="5432" y="9991"/>
                      </a:cubicBezTo>
                      <a:lnTo>
                        <a:pt x="5432" y="11360"/>
                      </a:lnTo>
                      <a:lnTo>
                        <a:pt x="4620" y="11360"/>
                      </a:lnTo>
                      <a:lnTo>
                        <a:pt x="4620" y="8291"/>
                      </a:lnTo>
                      <a:lnTo>
                        <a:pt x="5432" y="8291"/>
                      </a:lnTo>
                      <a:lnTo>
                        <a:pt x="5432" y="8893"/>
                      </a:lnTo>
                      <a:cubicBezTo>
                        <a:pt x="5432" y="9058"/>
                        <a:pt x="5560" y="9141"/>
                        <a:pt x="5688" y="9141"/>
                      </a:cubicBezTo>
                      <a:cubicBezTo>
                        <a:pt x="5816" y="9141"/>
                        <a:pt x="5944" y="9058"/>
                        <a:pt x="5944" y="8893"/>
                      </a:cubicBezTo>
                      <a:lnTo>
                        <a:pt x="5944" y="8050"/>
                      </a:lnTo>
                      <a:cubicBezTo>
                        <a:pt x="5944" y="7900"/>
                        <a:pt x="5824" y="7794"/>
                        <a:pt x="5688" y="7794"/>
                      </a:cubicBezTo>
                      <a:lnTo>
                        <a:pt x="5312" y="7794"/>
                      </a:lnTo>
                      <a:lnTo>
                        <a:pt x="5312" y="7223"/>
                      </a:lnTo>
                      <a:cubicBezTo>
                        <a:pt x="5809" y="7208"/>
                        <a:pt x="6215" y="6801"/>
                        <a:pt x="6215" y="6290"/>
                      </a:cubicBezTo>
                      <a:lnTo>
                        <a:pt x="6215" y="5944"/>
                      </a:lnTo>
                      <a:cubicBezTo>
                        <a:pt x="6215" y="5628"/>
                        <a:pt x="6004" y="5342"/>
                        <a:pt x="5703" y="5252"/>
                      </a:cubicBezTo>
                      <a:lnTo>
                        <a:pt x="4575" y="4875"/>
                      </a:lnTo>
                      <a:cubicBezTo>
                        <a:pt x="4469" y="4830"/>
                        <a:pt x="4409" y="4740"/>
                        <a:pt x="4409" y="4635"/>
                      </a:cubicBezTo>
                      <a:lnTo>
                        <a:pt x="4409" y="4153"/>
                      </a:lnTo>
                      <a:cubicBezTo>
                        <a:pt x="4409" y="3958"/>
                        <a:pt x="4560" y="3792"/>
                        <a:pt x="4755" y="3792"/>
                      </a:cubicBezTo>
                      <a:lnTo>
                        <a:pt x="5372" y="3792"/>
                      </a:lnTo>
                      <a:cubicBezTo>
                        <a:pt x="5553" y="3792"/>
                        <a:pt x="5718" y="3958"/>
                        <a:pt x="5718" y="4153"/>
                      </a:cubicBezTo>
                      <a:cubicBezTo>
                        <a:pt x="5718" y="4319"/>
                        <a:pt x="5842" y="4402"/>
                        <a:pt x="5967" y="4402"/>
                      </a:cubicBezTo>
                      <a:cubicBezTo>
                        <a:pt x="6091" y="4402"/>
                        <a:pt x="6215" y="4319"/>
                        <a:pt x="6215" y="4153"/>
                      </a:cubicBezTo>
                      <a:cubicBezTo>
                        <a:pt x="6215" y="3672"/>
                        <a:pt x="5839" y="3296"/>
                        <a:pt x="5372" y="3296"/>
                      </a:cubicBezTo>
                      <a:lnTo>
                        <a:pt x="5312" y="3296"/>
                      </a:lnTo>
                      <a:lnTo>
                        <a:pt x="5312" y="2739"/>
                      </a:lnTo>
                      <a:cubicBezTo>
                        <a:pt x="5297" y="2588"/>
                        <a:pt x="5180" y="2513"/>
                        <a:pt x="5064" y="2513"/>
                      </a:cubicBezTo>
                      <a:cubicBezTo>
                        <a:pt x="4947" y="2513"/>
                        <a:pt x="4831" y="2588"/>
                        <a:pt x="4816" y="2739"/>
                      </a:cubicBezTo>
                      <a:lnTo>
                        <a:pt x="4816" y="3296"/>
                      </a:lnTo>
                      <a:lnTo>
                        <a:pt x="4755" y="3296"/>
                      </a:lnTo>
                      <a:cubicBezTo>
                        <a:pt x="4289" y="3296"/>
                        <a:pt x="3913" y="3672"/>
                        <a:pt x="3913" y="4153"/>
                      </a:cubicBezTo>
                      <a:lnTo>
                        <a:pt x="3913" y="4650"/>
                      </a:lnTo>
                      <a:cubicBezTo>
                        <a:pt x="3913" y="4966"/>
                        <a:pt x="4108" y="5252"/>
                        <a:pt x="4424" y="5342"/>
                      </a:cubicBezTo>
                      <a:lnTo>
                        <a:pt x="5553" y="5718"/>
                      </a:lnTo>
                      <a:cubicBezTo>
                        <a:pt x="5643" y="5748"/>
                        <a:pt x="5718" y="5838"/>
                        <a:pt x="5703" y="5944"/>
                      </a:cubicBezTo>
                      <a:lnTo>
                        <a:pt x="5703" y="6290"/>
                      </a:lnTo>
                      <a:cubicBezTo>
                        <a:pt x="5718" y="6530"/>
                        <a:pt x="5523" y="6711"/>
                        <a:pt x="5282" y="6711"/>
                      </a:cubicBezTo>
                      <a:lnTo>
                        <a:pt x="4831" y="6711"/>
                      </a:lnTo>
                      <a:cubicBezTo>
                        <a:pt x="4605" y="6711"/>
                        <a:pt x="4409" y="6530"/>
                        <a:pt x="4409" y="6290"/>
                      </a:cubicBezTo>
                      <a:cubicBezTo>
                        <a:pt x="4424" y="6109"/>
                        <a:pt x="4289" y="6019"/>
                        <a:pt x="4154" y="6019"/>
                      </a:cubicBezTo>
                      <a:cubicBezTo>
                        <a:pt x="4018" y="6019"/>
                        <a:pt x="3883" y="6109"/>
                        <a:pt x="3898" y="6290"/>
                      </a:cubicBezTo>
                      <a:cubicBezTo>
                        <a:pt x="3913" y="6786"/>
                        <a:pt x="4304" y="7193"/>
                        <a:pt x="4800" y="7223"/>
                      </a:cubicBezTo>
                      <a:lnTo>
                        <a:pt x="4800" y="7779"/>
                      </a:lnTo>
                      <a:lnTo>
                        <a:pt x="4364" y="7779"/>
                      </a:lnTo>
                      <a:cubicBezTo>
                        <a:pt x="4229" y="7779"/>
                        <a:pt x="4123" y="7900"/>
                        <a:pt x="4123" y="8035"/>
                      </a:cubicBezTo>
                      <a:lnTo>
                        <a:pt x="4123" y="11345"/>
                      </a:lnTo>
                      <a:lnTo>
                        <a:pt x="3296" y="11345"/>
                      </a:lnTo>
                      <a:lnTo>
                        <a:pt x="3296" y="10969"/>
                      </a:lnTo>
                      <a:cubicBezTo>
                        <a:pt x="3296" y="10036"/>
                        <a:pt x="2875" y="9148"/>
                        <a:pt x="2152" y="8562"/>
                      </a:cubicBezTo>
                      <a:cubicBezTo>
                        <a:pt x="1099" y="7689"/>
                        <a:pt x="497" y="6395"/>
                        <a:pt x="512" y="5026"/>
                      </a:cubicBezTo>
                      <a:cubicBezTo>
                        <a:pt x="512" y="4650"/>
                        <a:pt x="558" y="4259"/>
                        <a:pt x="663" y="3897"/>
                      </a:cubicBezTo>
                      <a:cubicBezTo>
                        <a:pt x="699" y="3708"/>
                        <a:pt x="551" y="3589"/>
                        <a:pt x="404" y="3589"/>
                      </a:cubicBezTo>
                      <a:cubicBezTo>
                        <a:pt x="306" y="3589"/>
                        <a:pt x="209" y="3642"/>
                        <a:pt x="166" y="3762"/>
                      </a:cubicBezTo>
                      <a:cubicBezTo>
                        <a:pt x="61" y="4183"/>
                        <a:pt x="1" y="4605"/>
                        <a:pt x="1" y="5026"/>
                      </a:cubicBezTo>
                      <a:cubicBezTo>
                        <a:pt x="1" y="6530"/>
                        <a:pt x="663" y="7975"/>
                        <a:pt x="1836" y="8938"/>
                      </a:cubicBezTo>
                      <a:cubicBezTo>
                        <a:pt x="2438" y="9449"/>
                        <a:pt x="2799" y="10187"/>
                        <a:pt x="2799" y="10969"/>
                      </a:cubicBezTo>
                      <a:lnTo>
                        <a:pt x="2799" y="13045"/>
                      </a:lnTo>
                      <a:cubicBezTo>
                        <a:pt x="2814" y="13256"/>
                        <a:pt x="2829" y="13452"/>
                        <a:pt x="2875" y="13647"/>
                      </a:cubicBezTo>
                      <a:cubicBezTo>
                        <a:pt x="3168" y="14768"/>
                        <a:pt x="4112" y="15329"/>
                        <a:pt x="5056" y="15329"/>
                      </a:cubicBezTo>
                      <a:cubicBezTo>
                        <a:pt x="6000" y="15329"/>
                        <a:pt x="6945" y="14768"/>
                        <a:pt x="7238" y="13647"/>
                      </a:cubicBezTo>
                      <a:cubicBezTo>
                        <a:pt x="7283" y="13452"/>
                        <a:pt x="7313" y="13256"/>
                        <a:pt x="7313" y="13060"/>
                      </a:cubicBezTo>
                      <a:lnTo>
                        <a:pt x="7313" y="10984"/>
                      </a:lnTo>
                      <a:cubicBezTo>
                        <a:pt x="7328" y="10262"/>
                        <a:pt x="7629" y="9570"/>
                        <a:pt x="8156" y="9073"/>
                      </a:cubicBezTo>
                      <a:cubicBezTo>
                        <a:pt x="8201" y="9028"/>
                        <a:pt x="8246" y="8983"/>
                        <a:pt x="8291" y="8938"/>
                      </a:cubicBezTo>
                      <a:cubicBezTo>
                        <a:pt x="9916" y="7584"/>
                        <a:pt x="10533" y="5372"/>
                        <a:pt x="9826" y="3371"/>
                      </a:cubicBezTo>
                      <a:cubicBezTo>
                        <a:pt x="9119" y="1370"/>
                        <a:pt x="7238" y="31"/>
                        <a:pt x="5131" y="1"/>
                      </a:cubicBezTo>
                      <a:lnTo>
                        <a:pt x="5116" y="1"/>
                      </a:lnTo>
                      <a:cubicBezTo>
                        <a:pt x="5103" y="0"/>
                        <a:pt x="5089" y="0"/>
                        <a:pt x="5075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+mj-ea"/>
                    <a:ea typeface="+mj-ea"/>
                  </a:endParaRPr>
                </a:p>
              </p:txBody>
            </p:sp>
            <p:sp>
              <p:nvSpPr>
                <p:cNvPr id="2434" name="Google Shape;2434;p51"/>
                <p:cNvSpPr/>
                <p:nvPr/>
              </p:nvSpPr>
              <p:spPr>
                <a:xfrm>
                  <a:off x="6252300" y="3045825"/>
                  <a:ext cx="13375" cy="35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5" h="1412" extrusionOk="0">
                      <a:moveTo>
                        <a:pt x="269" y="1"/>
                      </a:moveTo>
                      <a:cubicBezTo>
                        <a:pt x="136" y="1"/>
                        <a:pt x="0" y="95"/>
                        <a:pt x="15" y="283"/>
                      </a:cubicBezTo>
                      <a:lnTo>
                        <a:pt x="15" y="1155"/>
                      </a:lnTo>
                      <a:cubicBezTo>
                        <a:pt x="15" y="1291"/>
                        <a:pt x="136" y="1411"/>
                        <a:pt x="271" y="1411"/>
                      </a:cubicBezTo>
                      <a:cubicBezTo>
                        <a:pt x="407" y="1411"/>
                        <a:pt x="527" y="1291"/>
                        <a:pt x="512" y="1155"/>
                      </a:cubicBezTo>
                      <a:lnTo>
                        <a:pt x="512" y="283"/>
                      </a:lnTo>
                      <a:cubicBezTo>
                        <a:pt x="535" y="95"/>
                        <a:pt x="403" y="1"/>
                        <a:pt x="269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+mj-ea"/>
                    <a:ea typeface="+mj-ea"/>
                  </a:endParaRPr>
                </a:p>
              </p:txBody>
            </p:sp>
            <p:sp>
              <p:nvSpPr>
                <p:cNvPr id="2435" name="Google Shape;2435;p51"/>
                <p:cNvSpPr/>
                <p:nvPr/>
              </p:nvSpPr>
              <p:spPr>
                <a:xfrm>
                  <a:off x="6132050" y="3094600"/>
                  <a:ext cx="33375" cy="28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5" h="1146" extrusionOk="0">
                      <a:moveTo>
                        <a:pt x="380" y="0"/>
                      </a:moveTo>
                      <a:cubicBezTo>
                        <a:pt x="177" y="0"/>
                        <a:pt x="1" y="270"/>
                        <a:pt x="206" y="453"/>
                      </a:cubicBezTo>
                      <a:lnTo>
                        <a:pt x="823" y="1070"/>
                      </a:lnTo>
                      <a:cubicBezTo>
                        <a:pt x="868" y="1115"/>
                        <a:pt x="929" y="1145"/>
                        <a:pt x="1004" y="1145"/>
                      </a:cubicBezTo>
                      <a:cubicBezTo>
                        <a:pt x="1230" y="1145"/>
                        <a:pt x="1335" y="875"/>
                        <a:pt x="1184" y="709"/>
                      </a:cubicBezTo>
                      <a:lnTo>
                        <a:pt x="568" y="92"/>
                      </a:lnTo>
                      <a:cubicBezTo>
                        <a:pt x="510" y="27"/>
                        <a:pt x="443" y="0"/>
                        <a:pt x="38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+mj-ea"/>
                    <a:ea typeface="+mj-ea"/>
                  </a:endParaRPr>
                </a:p>
              </p:txBody>
            </p:sp>
            <p:sp>
              <p:nvSpPr>
                <p:cNvPr id="2436" name="Google Shape;2436;p51"/>
                <p:cNvSpPr/>
                <p:nvPr/>
              </p:nvSpPr>
              <p:spPr>
                <a:xfrm>
                  <a:off x="6133050" y="3314500"/>
                  <a:ext cx="30875" cy="28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5" h="1122" extrusionOk="0">
                      <a:moveTo>
                        <a:pt x="964" y="0"/>
                      </a:moveTo>
                      <a:cubicBezTo>
                        <a:pt x="900" y="0"/>
                        <a:pt x="836" y="23"/>
                        <a:pt x="783" y="68"/>
                      </a:cubicBezTo>
                      <a:lnTo>
                        <a:pt x="166" y="685"/>
                      </a:lnTo>
                      <a:cubicBezTo>
                        <a:pt x="1" y="850"/>
                        <a:pt x="121" y="1121"/>
                        <a:pt x="347" y="1121"/>
                      </a:cubicBezTo>
                      <a:cubicBezTo>
                        <a:pt x="407" y="1121"/>
                        <a:pt x="467" y="1091"/>
                        <a:pt x="528" y="1046"/>
                      </a:cubicBezTo>
                      <a:lnTo>
                        <a:pt x="1144" y="429"/>
                      </a:lnTo>
                      <a:cubicBezTo>
                        <a:pt x="1235" y="324"/>
                        <a:pt x="1235" y="173"/>
                        <a:pt x="1144" y="68"/>
                      </a:cubicBezTo>
                      <a:cubicBezTo>
                        <a:pt x="1092" y="23"/>
                        <a:pt x="1028" y="0"/>
                        <a:pt x="964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+mj-ea"/>
                    <a:ea typeface="+mj-ea"/>
                  </a:endParaRPr>
                </a:p>
              </p:txBody>
            </p:sp>
          </p:grpSp>
          <p:sp>
            <p:nvSpPr>
              <p:cNvPr id="2437" name="Google Shape;2437;p51"/>
              <p:cNvSpPr/>
              <p:nvPr/>
            </p:nvSpPr>
            <p:spPr>
              <a:xfrm>
                <a:off x="6352350" y="3094900"/>
                <a:ext cx="32950" cy="28350"/>
              </a:xfrm>
              <a:custGeom>
                <a:avLst/>
                <a:gdLst/>
                <a:ahLst/>
                <a:cxnLst/>
                <a:rect l="l" t="t" r="r" b="b"/>
                <a:pathLst>
                  <a:path w="1318" h="1134" extrusionOk="0">
                    <a:moveTo>
                      <a:pt x="959" y="1"/>
                    </a:moveTo>
                    <a:cubicBezTo>
                      <a:pt x="901" y="1"/>
                      <a:pt x="839" y="24"/>
                      <a:pt x="783" y="80"/>
                    </a:cubicBezTo>
                    <a:lnTo>
                      <a:pt x="166" y="697"/>
                    </a:lnTo>
                    <a:cubicBezTo>
                      <a:pt x="1" y="863"/>
                      <a:pt x="121" y="1133"/>
                      <a:pt x="347" y="1133"/>
                    </a:cubicBezTo>
                    <a:cubicBezTo>
                      <a:pt x="407" y="1133"/>
                      <a:pt x="467" y="1103"/>
                      <a:pt x="527" y="1058"/>
                    </a:cubicBezTo>
                    <a:lnTo>
                      <a:pt x="1144" y="441"/>
                    </a:lnTo>
                    <a:cubicBezTo>
                      <a:pt x="1317" y="256"/>
                      <a:pt x="1154" y="1"/>
                      <a:pt x="95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j-ea"/>
                  <a:ea typeface="+mj-ea"/>
                </a:endParaRPr>
              </a:p>
            </p:txBody>
          </p:sp>
        </p:grpSp>
      </p:grpSp>
      <p:pic>
        <p:nvPicPr>
          <p:cNvPr id="2" name="오디오 1">
            <a:hlinkClick r:id="" action="ppaction://media"/>
            <a:extLst>
              <a:ext uri="{FF2B5EF4-FFF2-40B4-BE49-F238E27FC236}">
                <a16:creationId xmlns:a16="http://schemas.microsoft.com/office/drawing/2014/main" id="{C4B3B4C5-6757-844A-963C-420DA8B7417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178800" y="4178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5915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726"/>
    </mc:Choice>
    <mc:Fallback>
      <p:transition spd="slow" advTm="247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6" name="Google Shape;2396;p51"/>
          <p:cNvSpPr txBox="1">
            <a:spLocks noGrp="1"/>
          </p:cNvSpPr>
          <p:nvPr>
            <p:ph type="ctrTitle" idx="8"/>
          </p:nvPr>
        </p:nvSpPr>
        <p:spPr>
          <a:xfrm>
            <a:off x="790116" y="344448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latin typeface="+mj-ea"/>
                <a:ea typeface="+mj-ea"/>
              </a:rPr>
              <a:t>하드웨어 사진</a:t>
            </a:r>
            <a:endParaRPr b="1" dirty="0">
              <a:latin typeface="+mj-ea"/>
              <a:ea typeface="+mj-ea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749" y="1497976"/>
            <a:ext cx="3307609" cy="2650828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8179" y="1497976"/>
            <a:ext cx="3534437" cy="2650828"/>
          </a:xfrm>
          <a:prstGeom prst="rect">
            <a:avLst/>
          </a:prstGeom>
        </p:spPr>
      </p:pic>
      <p:pic>
        <p:nvPicPr>
          <p:cNvPr id="3" name="오디오 2">
            <a:hlinkClick r:id="" action="ppaction://media"/>
            <a:extLst>
              <a:ext uri="{FF2B5EF4-FFF2-40B4-BE49-F238E27FC236}">
                <a16:creationId xmlns:a16="http://schemas.microsoft.com/office/drawing/2014/main" id="{6746693D-6036-6F4C-BC4D-B7C148E2A3E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178800" y="4178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9877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909"/>
    </mc:Choice>
    <mc:Fallback>
      <p:transition spd="slow" advTm="129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6" name="Google Shape;2396;p51"/>
          <p:cNvSpPr txBox="1">
            <a:spLocks noGrp="1"/>
          </p:cNvSpPr>
          <p:nvPr>
            <p:ph type="ctrTitle" idx="8"/>
          </p:nvPr>
        </p:nvSpPr>
        <p:spPr>
          <a:xfrm>
            <a:off x="851128" y="3658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latin typeface="+mj-ea"/>
                <a:ea typeface="+mj-ea"/>
              </a:rPr>
              <a:t>설치 사진</a:t>
            </a:r>
            <a:endParaRPr b="1" dirty="0">
              <a:latin typeface="+mj-ea"/>
              <a:ea typeface="+mj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348" y="1094591"/>
            <a:ext cx="5038060" cy="3778545"/>
          </a:xfrm>
          <a:prstGeom prst="rect">
            <a:avLst/>
          </a:prstGeom>
        </p:spPr>
      </p:pic>
      <p:pic>
        <p:nvPicPr>
          <p:cNvPr id="3" name="오디오 2">
            <a:hlinkClick r:id="" action="ppaction://media"/>
            <a:extLst>
              <a:ext uri="{FF2B5EF4-FFF2-40B4-BE49-F238E27FC236}">
                <a16:creationId xmlns:a16="http://schemas.microsoft.com/office/drawing/2014/main" id="{08BFC96C-A24E-EA4A-912D-7AE8296B390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78800" y="4178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0478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175"/>
    </mc:Choice>
    <mc:Fallback>
      <p:transition spd="slow" advTm="71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43"/>
          <p:cNvSpPr txBox="1">
            <a:spLocks noGrp="1"/>
          </p:cNvSpPr>
          <p:nvPr>
            <p:ph type="title" idx="2"/>
          </p:nvPr>
        </p:nvSpPr>
        <p:spPr>
          <a:xfrm>
            <a:off x="-97200" y="1673700"/>
            <a:ext cx="3852000" cy="179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j-ea"/>
                <a:ea typeface="+mj-ea"/>
              </a:rPr>
              <a:t>05</a:t>
            </a:r>
            <a:endParaRPr dirty="0">
              <a:latin typeface="+mj-ea"/>
              <a:ea typeface="+mj-ea"/>
            </a:endParaRPr>
          </a:p>
        </p:txBody>
      </p:sp>
      <p:sp>
        <p:nvSpPr>
          <p:cNvPr id="2187" name="Google Shape;2187;p43"/>
          <p:cNvSpPr txBox="1">
            <a:spLocks noGrp="1"/>
          </p:cNvSpPr>
          <p:nvPr>
            <p:ph type="ctrTitle"/>
          </p:nvPr>
        </p:nvSpPr>
        <p:spPr>
          <a:xfrm>
            <a:off x="3266724" y="2175300"/>
            <a:ext cx="3852000" cy="79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ko-KR" altLang="en-US" dirty="0">
                <a:latin typeface="+mj-ea"/>
                <a:ea typeface="+mj-ea"/>
              </a:rPr>
              <a:t>작동 시나리오</a:t>
            </a:r>
            <a:endParaRPr lang="ko-KR" altLang="en" dirty="0">
              <a:latin typeface="+mj-ea"/>
              <a:ea typeface="+mj-ea"/>
            </a:endParaRPr>
          </a:p>
        </p:txBody>
      </p:sp>
      <p:pic>
        <p:nvPicPr>
          <p:cNvPr id="2" name="오디오 1">
            <a:hlinkClick r:id="" action="ppaction://media"/>
            <a:extLst>
              <a:ext uri="{FF2B5EF4-FFF2-40B4-BE49-F238E27FC236}">
                <a16:creationId xmlns:a16="http://schemas.microsoft.com/office/drawing/2014/main" id="{7CB66C1E-2541-0542-B79A-6166EB3AD6E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8800" y="4178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8150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168"/>
    </mc:Choice>
    <mc:Fallback>
      <p:transition spd="slow" advTm="101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8" name="Google Shape;2288;p48"/>
          <p:cNvSpPr txBox="1">
            <a:spLocks noGrp="1"/>
          </p:cNvSpPr>
          <p:nvPr>
            <p:ph type="ctrTitle" idx="9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+mj-ea"/>
                <a:ea typeface="+mj-ea"/>
              </a:rPr>
              <a:t>침입자 발견 시나리오</a:t>
            </a:r>
            <a:endParaRPr dirty="0">
              <a:latin typeface="+mj-ea"/>
              <a:ea typeface="+mj-ea"/>
            </a:endParaRPr>
          </a:p>
        </p:txBody>
      </p:sp>
      <p:pic>
        <p:nvPicPr>
          <p:cNvPr id="2289" name="Google Shape;2289;p48"/>
          <p:cNvPicPr preferRelativeResize="0"/>
          <p:nvPr/>
        </p:nvPicPr>
        <p:blipFill>
          <a:blip r:embed="rId5">
            <a:alphaModFix amt="77000"/>
          </a:blip>
          <a:stretch>
            <a:fillRect/>
          </a:stretch>
        </p:blipFill>
        <p:spPr>
          <a:xfrm flipH="1">
            <a:off x="592701" y="1192935"/>
            <a:ext cx="1546056" cy="11450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9" name="Google Shape;2319;p48"/>
          <p:cNvPicPr preferRelativeResize="0"/>
          <p:nvPr/>
        </p:nvPicPr>
        <p:blipFill>
          <a:blip r:embed="rId6">
            <a:alphaModFix amt="82000"/>
          </a:blip>
          <a:stretch>
            <a:fillRect/>
          </a:stretch>
        </p:blipFill>
        <p:spPr>
          <a:xfrm flipH="1">
            <a:off x="2682463" y="1186780"/>
            <a:ext cx="1746142" cy="1145078"/>
          </a:xfrm>
          <a:prstGeom prst="rect">
            <a:avLst/>
          </a:prstGeom>
          <a:noFill/>
          <a:ln>
            <a:noFill/>
          </a:ln>
        </p:spPr>
      </p:pic>
      <p:sp>
        <p:nvSpPr>
          <p:cNvPr id="2321" name="Google Shape;2321;p48"/>
          <p:cNvSpPr txBox="1">
            <a:spLocks noGrp="1"/>
          </p:cNvSpPr>
          <p:nvPr>
            <p:ph type="subTitle" idx="1"/>
          </p:nvPr>
        </p:nvSpPr>
        <p:spPr>
          <a:xfrm>
            <a:off x="64857" y="2287867"/>
            <a:ext cx="2286000" cy="47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+mj-ea"/>
                <a:ea typeface="+mj-ea"/>
              </a:rPr>
              <a:t>ESP32 CAM</a:t>
            </a:r>
            <a:endParaRPr dirty="0">
              <a:latin typeface="+mj-ea"/>
              <a:ea typeface="+mj-ea"/>
            </a:endParaRPr>
          </a:p>
        </p:txBody>
      </p:sp>
      <p:sp>
        <p:nvSpPr>
          <p:cNvPr id="2322" name="Google Shape;2322;p48"/>
          <p:cNvSpPr txBox="1">
            <a:spLocks noGrp="1"/>
          </p:cNvSpPr>
          <p:nvPr>
            <p:ph type="subTitle" idx="2"/>
          </p:nvPr>
        </p:nvSpPr>
        <p:spPr>
          <a:xfrm>
            <a:off x="209468" y="2723693"/>
            <a:ext cx="2052903" cy="176641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latin typeface="+mj-ea"/>
                <a:ea typeface="+mj-ea"/>
              </a:rPr>
              <a:t>ESP32 CAM</a:t>
            </a:r>
            <a:r>
              <a:rPr lang="ko-KR" altLang="en-US" dirty="0">
                <a:latin typeface="+mj-ea"/>
                <a:ea typeface="+mj-ea"/>
              </a:rPr>
              <a:t>에서 </a:t>
            </a:r>
            <a:r>
              <a:rPr lang="en-US" altLang="ko-KR" dirty="0">
                <a:latin typeface="+mj-ea"/>
                <a:ea typeface="+mj-ea"/>
              </a:rPr>
              <a:t>2</a:t>
            </a:r>
            <a:r>
              <a:rPr lang="ko-KR" altLang="en-US" dirty="0">
                <a:latin typeface="+mj-ea"/>
                <a:ea typeface="+mj-ea"/>
              </a:rPr>
              <a:t>초마다 캡쳐 된 사진을</a:t>
            </a:r>
            <a:endParaRPr lang="en-US" altLang="ko-KR" dirty="0">
              <a:latin typeface="+mj-ea"/>
              <a:ea typeface="+mj-e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latin typeface="+mj-ea"/>
                <a:ea typeface="+mj-ea"/>
              </a:rPr>
              <a:t>Firebase</a:t>
            </a:r>
            <a:r>
              <a:rPr lang="ko-KR" altLang="en-US" dirty="0">
                <a:latin typeface="+mj-ea"/>
                <a:ea typeface="+mj-ea"/>
              </a:rPr>
              <a:t>로 전송한다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</p:txBody>
      </p:sp>
      <p:sp>
        <p:nvSpPr>
          <p:cNvPr id="2323" name="Google Shape;2323;p48"/>
          <p:cNvSpPr txBox="1">
            <a:spLocks noGrp="1"/>
          </p:cNvSpPr>
          <p:nvPr>
            <p:ph type="subTitle" idx="3"/>
          </p:nvPr>
        </p:nvSpPr>
        <p:spPr>
          <a:xfrm>
            <a:off x="2142496" y="2335634"/>
            <a:ext cx="2467500" cy="47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latin typeface="+mj-ea"/>
                <a:ea typeface="+mj-ea"/>
              </a:rPr>
              <a:t>FireBase</a:t>
            </a:r>
            <a:endParaRPr dirty="0">
              <a:latin typeface="+mj-ea"/>
              <a:ea typeface="+mj-ea"/>
            </a:endParaRPr>
          </a:p>
        </p:txBody>
      </p:sp>
      <p:sp>
        <p:nvSpPr>
          <p:cNvPr id="2324" name="Google Shape;2324;p48"/>
          <p:cNvSpPr txBox="1">
            <a:spLocks noGrp="1"/>
          </p:cNvSpPr>
          <p:nvPr>
            <p:ph type="subTitle" idx="4"/>
          </p:nvPr>
        </p:nvSpPr>
        <p:spPr>
          <a:xfrm>
            <a:off x="2318688" y="2752768"/>
            <a:ext cx="2021322" cy="95136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latin typeface="+mj-ea"/>
                <a:ea typeface="+mj-ea"/>
              </a:rPr>
              <a:t>Firebase</a:t>
            </a:r>
            <a:r>
              <a:rPr lang="ko-KR" altLang="en-US" dirty="0">
                <a:latin typeface="+mj-ea"/>
                <a:ea typeface="+mj-ea"/>
              </a:rPr>
              <a:t>에 저장된 사진을 </a:t>
            </a:r>
            <a:r>
              <a:rPr lang="en-US" altLang="ko-KR" dirty="0">
                <a:latin typeface="+mj-ea"/>
                <a:ea typeface="+mj-ea"/>
              </a:rPr>
              <a:t>Server</a:t>
            </a:r>
            <a:r>
              <a:rPr lang="ko-KR" altLang="en-US" dirty="0">
                <a:latin typeface="+mj-ea"/>
                <a:ea typeface="+mj-ea"/>
              </a:rPr>
              <a:t>에서 가져온다</a:t>
            </a:r>
            <a:r>
              <a:rPr lang="en-US" altLang="ko-KR" dirty="0">
                <a:latin typeface="+mj-ea"/>
                <a:ea typeface="+mj-ea"/>
              </a:rPr>
              <a:t>.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2327" name="Google Shape;2327;p48"/>
          <p:cNvSpPr txBox="1">
            <a:spLocks noGrp="1"/>
          </p:cNvSpPr>
          <p:nvPr>
            <p:ph type="title"/>
          </p:nvPr>
        </p:nvSpPr>
        <p:spPr>
          <a:xfrm>
            <a:off x="2445346" y="1538287"/>
            <a:ext cx="1861800" cy="54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j-ea"/>
                <a:ea typeface="+mj-ea"/>
              </a:rPr>
              <a:t>02</a:t>
            </a:r>
            <a:endParaRPr dirty="0">
              <a:latin typeface="+mj-ea"/>
              <a:ea typeface="+mj-ea"/>
            </a:endParaRPr>
          </a:p>
        </p:txBody>
      </p:sp>
      <p:sp>
        <p:nvSpPr>
          <p:cNvPr id="2329" name="Google Shape;2329;p48"/>
          <p:cNvSpPr txBox="1">
            <a:spLocks noGrp="1"/>
          </p:cNvSpPr>
          <p:nvPr>
            <p:ph type="title" idx="8"/>
          </p:nvPr>
        </p:nvSpPr>
        <p:spPr>
          <a:xfrm>
            <a:off x="276957" y="1509212"/>
            <a:ext cx="1861800" cy="54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j-ea"/>
                <a:ea typeface="+mj-ea"/>
              </a:rPr>
              <a:t>01</a:t>
            </a:r>
            <a:endParaRPr dirty="0">
              <a:latin typeface="+mj-ea"/>
              <a:ea typeface="+mj-ea"/>
            </a:endParaRPr>
          </a:p>
        </p:txBody>
      </p:sp>
      <p:pic>
        <p:nvPicPr>
          <p:cNvPr id="29" name="Google Shape;2289;p48">
            <a:extLst>
              <a:ext uri="{FF2B5EF4-FFF2-40B4-BE49-F238E27FC236}">
                <a16:creationId xmlns:a16="http://schemas.microsoft.com/office/drawing/2014/main" id="{5D941433-2951-420C-B4B2-088F36EA8279}"/>
              </a:ext>
            </a:extLst>
          </p:cNvPr>
          <p:cNvPicPr preferRelativeResize="0"/>
          <p:nvPr/>
        </p:nvPicPr>
        <p:blipFill>
          <a:blip r:embed="rId5">
            <a:alphaModFix amt="77000"/>
          </a:blip>
          <a:stretch>
            <a:fillRect/>
          </a:stretch>
        </p:blipFill>
        <p:spPr>
          <a:xfrm flipH="1">
            <a:off x="4911266" y="1222010"/>
            <a:ext cx="1546056" cy="114507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2319;p48">
            <a:extLst>
              <a:ext uri="{FF2B5EF4-FFF2-40B4-BE49-F238E27FC236}">
                <a16:creationId xmlns:a16="http://schemas.microsoft.com/office/drawing/2014/main" id="{9219EF9B-784B-4A6B-973F-C81943DF1178}"/>
              </a:ext>
            </a:extLst>
          </p:cNvPr>
          <p:cNvPicPr preferRelativeResize="0"/>
          <p:nvPr/>
        </p:nvPicPr>
        <p:blipFill>
          <a:blip r:embed="rId6">
            <a:alphaModFix amt="82000"/>
          </a:blip>
          <a:stretch>
            <a:fillRect/>
          </a:stretch>
        </p:blipFill>
        <p:spPr>
          <a:xfrm flipH="1">
            <a:off x="7120903" y="1215855"/>
            <a:ext cx="1746142" cy="1145078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2321;p48">
            <a:extLst>
              <a:ext uri="{FF2B5EF4-FFF2-40B4-BE49-F238E27FC236}">
                <a16:creationId xmlns:a16="http://schemas.microsoft.com/office/drawing/2014/main" id="{4C12391E-15E8-43B7-9466-6A662AC00B7E}"/>
              </a:ext>
            </a:extLst>
          </p:cNvPr>
          <p:cNvSpPr txBox="1">
            <a:spLocks/>
          </p:cNvSpPr>
          <p:nvPr/>
        </p:nvSpPr>
        <p:spPr>
          <a:xfrm>
            <a:off x="4383422" y="2316942"/>
            <a:ext cx="2286000" cy="4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6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6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6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6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6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6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6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6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6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pPr marL="0" indent="0"/>
            <a:r>
              <a:rPr lang="en-US" dirty="0">
                <a:latin typeface="+mj-ea"/>
                <a:ea typeface="+mj-ea"/>
              </a:rPr>
              <a:t>Server</a:t>
            </a:r>
          </a:p>
        </p:txBody>
      </p:sp>
      <p:sp>
        <p:nvSpPr>
          <p:cNvPr id="32" name="Google Shape;2322;p48">
            <a:extLst>
              <a:ext uri="{FF2B5EF4-FFF2-40B4-BE49-F238E27FC236}">
                <a16:creationId xmlns:a16="http://schemas.microsoft.com/office/drawing/2014/main" id="{93405059-9C65-4103-B5FF-BCF799427410}"/>
              </a:ext>
            </a:extLst>
          </p:cNvPr>
          <p:cNvSpPr txBox="1">
            <a:spLocks/>
          </p:cNvSpPr>
          <p:nvPr/>
        </p:nvSpPr>
        <p:spPr>
          <a:xfrm>
            <a:off x="4528033" y="2752768"/>
            <a:ext cx="2052903" cy="17664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/>
            <a:r>
              <a:rPr lang="ko-KR" altLang="en-US" dirty="0">
                <a:latin typeface="+mj-ea"/>
                <a:ea typeface="+mj-ea"/>
              </a:rPr>
              <a:t>서버에서는 학습된 사용자 모델을 사용하여 비인가 사용자가 식별된다면</a:t>
            </a:r>
            <a:r>
              <a:rPr lang="en-US" altLang="ko-KR" dirty="0">
                <a:latin typeface="+mj-ea"/>
                <a:ea typeface="+mj-ea"/>
              </a:rPr>
              <a:t> APP</a:t>
            </a:r>
            <a:r>
              <a:rPr lang="ko-KR" altLang="en-US" dirty="0">
                <a:latin typeface="+mj-ea"/>
                <a:ea typeface="+mj-ea"/>
              </a:rPr>
              <a:t>에 해당 사진과 함께 알림을 보낸다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</p:txBody>
      </p:sp>
      <p:sp>
        <p:nvSpPr>
          <p:cNvPr id="33" name="Google Shape;2323;p48">
            <a:extLst>
              <a:ext uri="{FF2B5EF4-FFF2-40B4-BE49-F238E27FC236}">
                <a16:creationId xmlns:a16="http://schemas.microsoft.com/office/drawing/2014/main" id="{06CCCABB-018F-4901-97D8-31EA6825717A}"/>
              </a:ext>
            </a:extLst>
          </p:cNvPr>
          <p:cNvSpPr txBox="1">
            <a:spLocks/>
          </p:cNvSpPr>
          <p:nvPr/>
        </p:nvSpPr>
        <p:spPr>
          <a:xfrm>
            <a:off x="6580936" y="2364709"/>
            <a:ext cx="2467500" cy="4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6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6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6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6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6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6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6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6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6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pPr marL="0" indent="0"/>
            <a:r>
              <a:rPr lang="en-US" dirty="0">
                <a:latin typeface="+mj-ea"/>
                <a:ea typeface="+mj-ea"/>
              </a:rPr>
              <a:t>Application</a:t>
            </a:r>
          </a:p>
        </p:txBody>
      </p:sp>
      <p:sp>
        <p:nvSpPr>
          <p:cNvPr id="34" name="Google Shape;2324;p48">
            <a:extLst>
              <a:ext uri="{FF2B5EF4-FFF2-40B4-BE49-F238E27FC236}">
                <a16:creationId xmlns:a16="http://schemas.microsoft.com/office/drawing/2014/main" id="{2046FEAD-C259-4F28-9E51-DBAF3D3FD8B3}"/>
              </a:ext>
            </a:extLst>
          </p:cNvPr>
          <p:cNvSpPr txBox="1">
            <a:spLocks/>
          </p:cNvSpPr>
          <p:nvPr/>
        </p:nvSpPr>
        <p:spPr>
          <a:xfrm>
            <a:off x="6592179" y="2800536"/>
            <a:ext cx="2512505" cy="9513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/>
            <a:r>
              <a:rPr lang="en-US" altLang="ko-KR" dirty="0">
                <a:latin typeface="+mj-ea"/>
                <a:ea typeface="+mj-ea"/>
              </a:rPr>
              <a:t>APP</a:t>
            </a:r>
            <a:r>
              <a:rPr lang="ko-KR" altLang="en-US" dirty="0">
                <a:latin typeface="+mj-ea"/>
                <a:ea typeface="+mj-ea"/>
              </a:rPr>
              <a:t>에서는 침입자 알림이 뜨고 </a:t>
            </a:r>
            <a:r>
              <a:rPr lang="en-US" altLang="ko-KR" dirty="0">
                <a:latin typeface="+mj-ea"/>
                <a:ea typeface="+mj-ea"/>
              </a:rPr>
              <a:t>CCTV</a:t>
            </a:r>
            <a:r>
              <a:rPr lang="ko-KR" altLang="en-US" dirty="0">
                <a:latin typeface="+mj-ea"/>
                <a:ea typeface="+mj-ea"/>
              </a:rPr>
              <a:t> 영상을 스트리밍 하거나 신고 기능을 통해</a:t>
            </a:r>
            <a:endParaRPr lang="en-US" altLang="ko-KR" dirty="0">
              <a:latin typeface="+mj-ea"/>
              <a:ea typeface="+mj-ea"/>
            </a:endParaRPr>
          </a:p>
          <a:p>
            <a:pPr marL="0" indent="0"/>
            <a:r>
              <a:rPr lang="ko-KR" altLang="en-US" dirty="0">
                <a:latin typeface="+mj-ea"/>
                <a:ea typeface="+mj-ea"/>
              </a:rPr>
              <a:t>신고를 할 수 있다</a:t>
            </a:r>
            <a:r>
              <a:rPr lang="en-US" altLang="ko-KR" dirty="0">
                <a:latin typeface="+mj-ea"/>
                <a:ea typeface="+mj-ea"/>
              </a:rPr>
              <a:t>.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35" name="Google Shape;2327;p48">
            <a:extLst>
              <a:ext uri="{FF2B5EF4-FFF2-40B4-BE49-F238E27FC236}">
                <a16:creationId xmlns:a16="http://schemas.microsoft.com/office/drawing/2014/main" id="{723E954C-F248-483C-AF9D-16355CFA6D8B}"/>
              </a:ext>
            </a:extLst>
          </p:cNvPr>
          <p:cNvSpPr txBox="1">
            <a:spLocks/>
          </p:cNvSpPr>
          <p:nvPr/>
        </p:nvSpPr>
        <p:spPr>
          <a:xfrm>
            <a:off x="6883786" y="1567362"/>
            <a:ext cx="1861800" cy="54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200"/>
              <a:buFont typeface="Overpass Black"/>
              <a:buNone/>
              <a:defRPr sz="23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200"/>
              <a:buFont typeface="Overpass Black"/>
              <a:buNone/>
              <a:defRPr sz="62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200"/>
              <a:buFont typeface="Overpass Black"/>
              <a:buNone/>
              <a:defRPr sz="62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200"/>
              <a:buFont typeface="Overpass Black"/>
              <a:buNone/>
              <a:defRPr sz="62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200"/>
              <a:buFont typeface="Overpass Black"/>
              <a:buNone/>
              <a:defRPr sz="62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200"/>
              <a:buFont typeface="Overpass Black"/>
              <a:buNone/>
              <a:defRPr sz="62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200"/>
              <a:buFont typeface="Overpass Black"/>
              <a:buNone/>
              <a:defRPr sz="62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200"/>
              <a:buFont typeface="Overpass Black"/>
              <a:buNone/>
              <a:defRPr sz="62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200"/>
              <a:buFont typeface="Overpass Black"/>
              <a:buNone/>
              <a:defRPr sz="62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r>
              <a:rPr lang="en" dirty="0">
                <a:latin typeface="+mj-ea"/>
                <a:ea typeface="+mj-ea"/>
              </a:rPr>
              <a:t>04</a:t>
            </a:r>
          </a:p>
        </p:txBody>
      </p:sp>
      <p:sp>
        <p:nvSpPr>
          <p:cNvPr id="36" name="Google Shape;2329;p48">
            <a:extLst>
              <a:ext uri="{FF2B5EF4-FFF2-40B4-BE49-F238E27FC236}">
                <a16:creationId xmlns:a16="http://schemas.microsoft.com/office/drawing/2014/main" id="{0BA2E8DD-3E80-484B-A912-FD4CC9CCB517}"/>
              </a:ext>
            </a:extLst>
          </p:cNvPr>
          <p:cNvSpPr txBox="1">
            <a:spLocks/>
          </p:cNvSpPr>
          <p:nvPr/>
        </p:nvSpPr>
        <p:spPr>
          <a:xfrm>
            <a:off x="4595522" y="1554504"/>
            <a:ext cx="1861800" cy="54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200"/>
              <a:buFont typeface="Overpass Black"/>
              <a:buNone/>
              <a:defRPr sz="23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200"/>
              <a:buFont typeface="Overpass Black"/>
              <a:buNone/>
              <a:defRPr sz="62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200"/>
              <a:buFont typeface="Overpass Black"/>
              <a:buNone/>
              <a:defRPr sz="62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200"/>
              <a:buFont typeface="Overpass Black"/>
              <a:buNone/>
              <a:defRPr sz="62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200"/>
              <a:buFont typeface="Overpass Black"/>
              <a:buNone/>
              <a:defRPr sz="62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200"/>
              <a:buFont typeface="Overpass Black"/>
              <a:buNone/>
              <a:defRPr sz="62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200"/>
              <a:buFont typeface="Overpass Black"/>
              <a:buNone/>
              <a:defRPr sz="62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200"/>
              <a:buFont typeface="Overpass Black"/>
              <a:buNone/>
              <a:defRPr sz="62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200"/>
              <a:buFont typeface="Overpass Black"/>
              <a:buNone/>
              <a:defRPr sz="62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r>
              <a:rPr lang="en" dirty="0">
                <a:latin typeface="+mj-ea"/>
                <a:ea typeface="+mj-ea"/>
              </a:rPr>
              <a:t>03</a:t>
            </a:r>
          </a:p>
        </p:txBody>
      </p:sp>
      <p:pic>
        <p:nvPicPr>
          <p:cNvPr id="3" name="오디오 2">
            <a:hlinkClick r:id="" action="ppaction://media"/>
            <a:extLst>
              <a:ext uri="{FF2B5EF4-FFF2-40B4-BE49-F238E27FC236}">
                <a16:creationId xmlns:a16="http://schemas.microsoft.com/office/drawing/2014/main" id="{2A790DC6-27A1-7946-B8E1-C491AF57E96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178800" y="4178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2841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453"/>
    </mc:Choice>
    <mc:Fallback>
      <p:transition spd="slow" advTm="334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8" name="Google Shape;2288;p48"/>
          <p:cNvSpPr txBox="1">
            <a:spLocks noGrp="1"/>
          </p:cNvSpPr>
          <p:nvPr>
            <p:ph type="ctrTitle" idx="9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+mj-ea"/>
                <a:ea typeface="+mj-ea"/>
              </a:rPr>
              <a:t>침입자 발견 영상</a:t>
            </a:r>
            <a:endParaRPr dirty="0">
              <a:latin typeface="+mj-ea"/>
              <a:ea typeface="+mj-ea"/>
            </a:endParaRPr>
          </a:p>
        </p:txBody>
      </p:sp>
      <p:pic>
        <p:nvPicPr>
          <p:cNvPr id="12" name="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319315" y="1128413"/>
            <a:ext cx="6507162" cy="3657600"/>
          </a:xfrm>
          <a:prstGeom prst="rect">
            <a:avLst/>
          </a:prstGeom>
        </p:spPr>
      </p:pic>
      <p:pic>
        <p:nvPicPr>
          <p:cNvPr id="2" name="오디오 1">
            <a:hlinkClick r:id="" action="ppaction://media"/>
            <a:extLst>
              <a:ext uri="{FF2B5EF4-FFF2-40B4-BE49-F238E27FC236}">
                <a16:creationId xmlns:a16="http://schemas.microsoft.com/office/drawing/2014/main" id="{7E65DF6E-BD95-494E-840D-2AF686FE73A2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178800" y="4178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7909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4540"/>
    </mc:Choice>
    <mc:Fallback>
      <p:transition spd="slow" advTm="745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audio isNarration="1"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6163" objId="12"/>
        <p14:stopEvt time="65230" objId="12"/>
      </p14:showEvtLst>
    </p:ext>
  </p:extLs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8" name="Google Shape;2288;p48"/>
          <p:cNvSpPr txBox="1">
            <a:spLocks noGrp="1"/>
          </p:cNvSpPr>
          <p:nvPr>
            <p:ph type="ctrTitle" idx="9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+mj-ea"/>
                <a:ea typeface="+mj-ea"/>
              </a:rPr>
              <a:t>사용자 등록 시나리오</a:t>
            </a:r>
            <a:endParaRPr dirty="0">
              <a:latin typeface="+mj-ea"/>
              <a:ea typeface="+mj-ea"/>
            </a:endParaRPr>
          </a:p>
        </p:txBody>
      </p:sp>
      <p:pic>
        <p:nvPicPr>
          <p:cNvPr id="2289" name="Google Shape;2289;p48"/>
          <p:cNvPicPr preferRelativeResize="0"/>
          <p:nvPr/>
        </p:nvPicPr>
        <p:blipFill>
          <a:blip r:embed="rId5">
            <a:alphaModFix amt="77000"/>
          </a:blip>
          <a:stretch>
            <a:fillRect/>
          </a:stretch>
        </p:blipFill>
        <p:spPr>
          <a:xfrm flipH="1">
            <a:off x="790938" y="1192935"/>
            <a:ext cx="2467483" cy="11450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9" name="Google Shape;2319;p48"/>
          <p:cNvPicPr preferRelativeResize="0"/>
          <p:nvPr/>
        </p:nvPicPr>
        <p:blipFill>
          <a:blip r:embed="rId6">
            <a:alphaModFix amt="82000"/>
          </a:blip>
          <a:stretch>
            <a:fillRect/>
          </a:stretch>
        </p:blipFill>
        <p:spPr>
          <a:xfrm flipH="1">
            <a:off x="3413960" y="1192935"/>
            <a:ext cx="2467483" cy="11450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0" name="Google Shape;2320;p48"/>
          <p:cNvPicPr preferRelativeResize="0"/>
          <p:nvPr/>
        </p:nvPicPr>
        <p:blipFill>
          <a:blip r:embed="rId7">
            <a:alphaModFix amt="62000"/>
          </a:blip>
          <a:stretch>
            <a:fillRect/>
          </a:stretch>
        </p:blipFill>
        <p:spPr>
          <a:xfrm flipH="1">
            <a:off x="6027457" y="1192935"/>
            <a:ext cx="2467483" cy="1145078"/>
          </a:xfrm>
          <a:prstGeom prst="rect">
            <a:avLst/>
          </a:prstGeom>
          <a:noFill/>
          <a:ln>
            <a:noFill/>
          </a:ln>
        </p:spPr>
      </p:pic>
      <p:sp>
        <p:nvSpPr>
          <p:cNvPr id="2321" name="Google Shape;2321;p48"/>
          <p:cNvSpPr txBox="1">
            <a:spLocks noGrp="1"/>
          </p:cNvSpPr>
          <p:nvPr>
            <p:ph type="subTitle" idx="1"/>
          </p:nvPr>
        </p:nvSpPr>
        <p:spPr>
          <a:xfrm>
            <a:off x="605440" y="2287867"/>
            <a:ext cx="2286000" cy="47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+mj-ea"/>
                <a:ea typeface="+mj-ea"/>
              </a:rPr>
              <a:t>Application</a:t>
            </a:r>
            <a:endParaRPr dirty="0">
              <a:latin typeface="+mj-ea"/>
              <a:ea typeface="+mj-ea"/>
            </a:endParaRPr>
          </a:p>
        </p:txBody>
      </p:sp>
      <p:sp>
        <p:nvSpPr>
          <p:cNvPr id="2322" name="Google Shape;2322;p48"/>
          <p:cNvSpPr txBox="1">
            <a:spLocks noGrp="1"/>
          </p:cNvSpPr>
          <p:nvPr>
            <p:ph type="subTitle" idx="2"/>
          </p:nvPr>
        </p:nvSpPr>
        <p:spPr>
          <a:xfrm>
            <a:off x="446813" y="2723694"/>
            <a:ext cx="2603254" cy="12584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latin typeface="+mj-ea"/>
                <a:ea typeface="+mj-ea"/>
              </a:rPr>
              <a:t>APP</a:t>
            </a:r>
            <a:r>
              <a:rPr lang="ko-KR" altLang="en-US" dirty="0">
                <a:latin typeface="+mj-ea"/>
                <a:ea typeface="+mj-ea"/>
              </a:rPr>
              <a:t>에서 사용자 등록 버튼을 클릭하면</a:t>
            </a:r>
            <a:r>
              <a:rPr lang="en-US" altLang="ko-KR" dirty="0">
                <a:latin typeface="+mj-ea"/>
                <a:ea typeface="+mj-ea"/>
              </a:rPr>
              <a:t> </a:t>
            </a:r>
            <a:r>
              <a:rPr lang="ko-KR" altLang="en-US" dirty="0">
                <a:latin typeface="+mj-ea"/>
                <a:ea typeface="+mj-ea"/>
              </a:rPr>
              <a:t>카메라가 작동된다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+mj-ea"/>
                <a:ea typeface="+mj-ea"/>
              </a:rPr>
              <a:t>카메라로 동영상을 촬영하면</a:t>
            </a:r>
            <a:endParaRPr lang="en-US" altLang="ko-KR" dirty="0">
              <a:latin typeface="+mj-ea"/>
              <a:ea typeface="+mj-e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+mj-ea"/>
                <a:ea typeface="+mj-ea"/>
              </a:rPr>
              <a:t>동영상 프레임을 </a:t>
            </a:r>
            <a:r>
              <a:rPr lang="ko-KR" altLang="en-US" dirty="0" err="1">
                <a:latin typeface="+mj-ea"/>
                <a:ea typeface="+mj-ea"/>
              </a:rPr>
              <a:t>캡쳐하여</a:t>
            </a:r>
            <a:r>
              <a:rPr lang="ko-KR" altLang="en-US" dirty="0">
                <a:latin typeface="+mj-ea"/>
                <a:ea typeface="+mj-ea"/>
              </a:rPr>
              <a:t> 서버로 전송한다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</p:txBody>
      </p:sp>
      <p:sp>
        <p:nvSpPr>
          <p:cNvPr id="2323" name="Google Shape;2323;p48"/>
          <p:cNvSpPr txBox="1">
            <a:spLocks noGrp="1"/>
          </p:cNvSpPr>
          <p:nvPr>
            <p:ph type="subTitle" idx="3"/>
          </p:nvPr>
        </p:nvSpPr>
        <p:spPr>
          <a:xfrm>
            <a:off x="3208695" y="2287867"/>
            <a:ext cx="2467500" cy="47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j-ea"/>
                <a:ea typeface="+mj-ea"/>
              </a:rPr>
              <a:t>Server</a:t>
            </a:r>
            <a:endParaRPr dirty="0">
              <a:latin typeface="+mj-ea"/>
              <a:ea typeface="+mj-ea"/>
            </a:endParaRPr>
          </a:p>
        </p:txBody>
      </p:sp>
      <p:sp>
        <p:nvSpPr>
          <p:cNvPr id="2324" name="Google Shape;2324;p48"/>
          <p:cNvSpPr txBox="1">
            <a:spLocks noGrp="1"/>
          </p:cNvSpPr>
          <p:nvPr>
            <p:ph type="subTitle" idx="4"/>
          </p:nvPr>
        </p:nvSpPr>
        <p:spPr>
          <a:xfrm>
            <a:off x="3219938" y="2723694"/>
            <a:ext cx="2512505" cy="95136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+mj-ea"/>
                <a:ea typeface="+mj-ea"/>
              </a:rPr>
              <a:t>카메라로 촬영된 사진을</a:t>
            </a:r>
            <a:endParaRPr lang="en-US" altLang="ko-KR" dirty="0">
              <a:latin typeface="+mj-ea"/>
              <a:ea typeface="+mj-e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+mj-ea"/>
                <a:ea typeface="+mj-ea"/>
              </a:rPr>
              <a:t>서버 내 디렉토리에 저장한다</a:t>
            </a:r>
            <a:r>
              <a:rPr lang="en-US" altLang="ko-KR" dirty="0">
                <a:latin typeface="+mj-ea"/>
                <a:ea typeface="+mj-ea"/>
              </a:rPr>
              <a:t>.</a:t>
            </a:r>
            <a:endParaRPr dirty="0">
              <a:latin typeface="+mj-ea"/>
              <a:ea typeface="+mj-ea"/>
            </a:endParaRPr>
          </a:p>
        </p:txBody>
      </p:sp>
      <p:sp>
        <p:nvSpPr>
          <p:cNvPr id="2325" name="Google Shape;2325;p48"/>
          <p:cNvSpPr txBox="1">
            <a:spLocks noGrp="1"/>
          </p:cNvSpPr>
          <p:nvPr>
            <p:ph type="subTitle" idx="5"/>
          </p:nvPr>
        </p:nvSpPr>
        <p:spPr>
          <a:xfrm>
            <a:off x="5846066" y="2287867"/>
            <a:ext cx="2467500" cy="47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+mj-ea"/>
                <a:ea typeface="+mj-ea"/>
              </a:rPr>
              <a:t>Learning</a:t>
            </a:r>
            <a:endParaRPr dirty="0">
              <a:latin typeface="+mj-ea"/>
              <a:ea typeface="+mj-ea"/>
            </a:endParaRPr>
          </a:p>
        </p:txBody>
      </p:sp>
      <p:sp>
        <p:nvSpPr>
          <p:cNvPr id="2326" name="Google Shape;2326;p48"/>
          <p:cNvSpPr txBox="1">
            <a:spLocks noGrp="1"/>
          </p:cNvSpPr>
          <p:nvPr>
            <p:ph type="subTitle" idx="6"/>
          </p:nvPr>
        </p:nvSpPr>
        <p:spPr>
          <a:xfrm>
            <a:off x="5881443" y="2703918"/>
            <a:ext cx="2512505" cy="9711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+mj-ea"/>
                <a:ea typeface="+mj-ea"/>
              </a:rPr>
              <a:t>디렉토리에 저장된 사진은</a:t>
            </a:r>
            <a:endParaRPr lang="en-US" altLang="ko-KR" dirty="0">
              <a:latin typeface="+mj-ea"/>
              <a:ea typeface="+mj-e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+mj-ea"/>
                <a:ea typeface="+mj-ea"/>
              </a:rPr>
              <a:t>서버 안의 </a:t>
            </a:r>
            <a:r>
              <a:rPr lang="en-US" altLang="ko-KR" dirty="0">
                <a:latin typeface="+mj-ea"/>
                <a:ea typeface="+mj-ea"/>
              </a:rPr>
              <a:t>python </a:t>
            </a:r>
            <a:r>
              <a:rPr lang="ko-KR" altLang="en-US" dirty="0">
                <a:latin typeface="+mj-ea"/>
                <a:ea typeface="+mj-ea"/>
              </a:rPr>
              <a:t>코드를 이용해</a:t>
            </a:r>
            <a:r>
              <a:rPr lang="en-US" altLang="ko-KR" dirty="0">
                <a:latin typeface="+mj-ea"/>
                <a:ea typeface="+mj-ea"/>
              </a:rPr>
              <a:t> </a:t>
            </a:r>
            <a:r>
              <a:rPr lang="ko-KR" altLang="en-US" dirty="0">
                <a:latin typeface="+mj-ea"/>
                <a:ea typeface="+mj-ea"/>
              </a:rPr>
              <a:t>사용자 학습 모델이 된다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</p:txBody>
      </p:sp>
      <p:sp>
        <p:nvSpPr>
          <p:cNvPr id="2327" name="Google Shape;2327;p48"/>
          <p:cNvSpPr txBox="1">
            <a:spLocks noGrp="1"/>
          </p:cNvSpPr>
          <p:nvPr>
            <p:ph type="title"/>
          </p:nvPr>
        </p:nvSpPr>
        <p:spPr>
          <a:xfrm>
            <a:off x="3511545" y="1509212"/>
            <a:ext cx="1861800" cy="54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j-ea"/>
                <a:ea typeface="+mj-ea"/>
              </a:rPr>
              <a:t>02</a:t>
            </a:r>
            <a:endParaRPr dirty="0">
              <a:latin typeface="+mj-ea"/>
              <a:ea typeface="+mj-ea"/>
            </a:endParaRPr>
          </a:p>
        </p:txBody>
      </p:sp>
      <p:sp>
        <p:nvSpPr>
          <p:cNvPr id="2328" name="Google Shape;2328;p48"/>
          <p:cNvSpPr txBox="1">
            <a:spLocks noGrp="1"/>
          </p:cNvSpPr>
          <p:nvPr>
            <p:ph type="title" idx="7"/>
          </p:nvPr>
        </p:nvSpPr>
        <p:spPr>
          <a:xfrm>
            <a:off x="6148916" y="1509212"/>
            <a:ext cx="1861800" cy="54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j-ea"/>
                <a:ea typeface="+mj-ea"/>
              </a:rPr>
              <a:t>03</a:t>
            </a:r>
            <a:endParaRPr dirty="0">
              <a:latin typeface="+mj-ea"/>
              <a:ea typeface="+mj-ea"/>
            </a:endParaRPr>
          </a:p>
        </p:txBody>
      </p:sp>
      <p:sp>
        <p:nvSpPr>
          <p:cNvPr id="2329" name="Google Shape;2329;p48"/>
          <p:cNvSpPr txBox="1">
            <a:spLocks noGrp="1"/>
          </p:cNvSpPr>
          <p:nvPr>
            <p:ph type="title" idx="8"/>
          </p:nvPr>
        </p:nvSpPr>
        <p:spPr>
          <a:xfrm>
            <a:off x="817540" y="1509212"/>
            <a:ext cx="1861800" cy="54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j-ea"/>
                <a:ea typeface="+mj-ea"/>
              </a:rPr>
              <a:t>01</a:t>
            </a:r>
            <a:endParaRPr dirty="0">
              <a:latin typeface="+mj-ea"/>
              <a:ea typeface="+mj-ea"/>
            </a:endParaRPr>
          </a:p>
        </p:txBody>
      </p:sp>
      <p:pic>
        <p:nvPicPr>
          <p:cNvPr id="2" name="오디오 1">
            <a:hlinkClick r:id="" action="ppaction://media"/>
            <a:extLst>
              <a:ext uri="{FF2B5EF4-FFF2-40B4-BE49-F238E27FC236}">
                <a16:creationId xmlns:a16="http://schemas.microsoft.com/office/drawing/2014/main" id="{E3EE29EC-90BA-4447-A2CB-91827B2A432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178800" y="4178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4493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178"/>
    </mc:Choice>
    <mc:Fallback>
      <p:transition spd="slow" advTm="271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1" name="Google Shape;2141;p40"/>
          <p:cNvSpPr txBox="1">
            <a:spLocks noGrp="1"/>
          </p:cNvSpPr>
          <p:nvPr>
            <p:ph type="ctrTitle" idx="21"/>
          </p:nvPr>
        </p:nvSpPr>
        <p:spPr>
          <a:xfrm>
            <a:off x="720000" y="342524"/>
            <a:ext cx="77040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목차</a:t>
            </a:r>
            <a:endParaRPr lang="en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2142" name="Google Shape;2142;p40"/>
          <p:cNvPicPr preferRelativeResize="0"/>
          <p:nvPr/>
        </p:nvPicPr>
        <p:blipFill>
          <a:blip r:embed="rId5">
            <a:alphaModFix amt="64000"/>
          </a:blip>
          <a:stretch>
            <a:fillRect/>
          </a:stretch>
        </p:blipFill>
        <p:spPr>
          <a:xfrm>
            <a:off x="3294245" y="3365497"/>
            <a:ext cx="842174" cy="7084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3" name="Google Shape;2143;p40"/>
          <p:cNvPicPr preferRelativeResize="0"/>
          <p:nvPr/>
        </p:nvPicPr>
        <p:blipFill>
          <a:blip r:embed="rId6">
            <a:alphaModFix amt="82000"/>
          </a:blip>
          <a:stretch>
            <a:fillRect/>
          </a:stretch>
        </p:blipFill>
        <p:spPr>
          <a:xfrm>
            <a:off x="759925" y="3365497"/>
            <a:ext cx="842174" cy="7084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5" name="Google Shape;2145;p40"/>
          <p:cNvPicPr preferRelativeResize="0"/>
          <p:nvPr/>
        </p:nvPicPr>
        <p:blipFill>
          <a:blip r:embed="rId5">
            <a:alphaModFix amt="64000"/>
          </a:blip>
          <a:stretch>
            <a:fillRect/>
          </a:stretch>
        </p:blipFill>
        <p:spPr>
          <a:xfrm>
            <a:off x="759925" y="1601697"/>
            <a:ext cx="842174" cy="7084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6" name="Google Shape;2146;p40"/>
          <p:cNvPicPr preferRelativeResize="0"/>
          <p:nvPr/>
        </p:nvPicPr>
        <p:blipFill>
          <a:blip r:embed="rId5">
            <a:alphaModFix amt="64000"/>
          </a:blip>
          <a:stretch>
            <a:fillRect/>
          </a:stretch>
        </p:blipFill>
        <p:spPr>
          <a:xfrm>
            <a:off x="5822959" y="1601700"/>
            <a:ext cx="842174" cy="70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7" name="Google Shape;2147;p40"/>
          <p:cNvPicPr preferRelativeResize="0"/>
          <p:nvPr/>
        </p:nvPicPr>
        <p:blipFill>
          <a:blip r:embed="rId6">
            <a:alphaModFix amt="82000"/>
          </a:blip>
          <a:stretch>
            <a:fillRect/>
          </a:stretch>
        </p:blipFill>
        <p:spPr>
          <a:xfrm>
            <a:off x="3294234" y="1601697"/>
            <a:ext cx="842174" cy="708408"/>
          </a:xfrm>
          <a:prstGeom prst="rect">
            <a:avLst/>
          </a:prstGeom>
          <a:noFill/>
          <a:ln>
            <a:noFill/>
          </a:ln>
        </p:spPr>
      </p:pic>
      <p:sp>
        <p:nvSpPr>
          <p:cNvPr id="2148" name="Google Shape;2148;p40"/>
          <p:cNvSpPr txBox="1">
            <a:spLocks noGrp="1"/>
          </p:cNvSpPr>
          <p:nvPr>
            <p:ph type="title"/>
          </p:nvPr>
        </p:nvSpPr>
        <p:spPr>
          <a:xfrm>
            <a:off x="3193307" y="3463558"/>
            <a:ext cx="1036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Y헤드라인M" panose="02030600000101010101" pitchFamily="18" charset="-127"/>
                <a:ea typeface="HY헤드라인M" panose="02030600000101010101" pitchFamily="18" charset="-127"/>
              </a:rPr>
              <a:t>05</a:t>
            </a:r>
            <a:endParaRPr lang="en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150" name="Google Shape;2150;p40"/>
          <p:cNvSpPr txBox="1">
            <a:spLocks noGrp="1"/>
          </p:cNvSpPr>
          <p:nvPr>
            <p:ph type="title" idx="3"/>
          </p:nvPr>
        </p:nvSpPr>
        <p:spPr>
          <a:xfrm>
            <a:off x="5697526" y="1667000"/>
            <a:ext cx="1036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Y헤드라인M" panose="02030600000101010101" pitchFamily="18" charset="-127"/>
                <a:ea typeface="HY헤드라인M" panose="02030600000101010101" pitchFamily="18" charset="-127"/>
              </a:rPr>
              <a:t>03</a:t>
            </a:r>
            <a:endParaRPr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151" name="Google Shape;2151;p40"/>
          <p:cNvSpPr txBox="1">
            <a:spLocks noGrp="1"/>
          </p:cNvSpPr>
          <p:nvPr>
            <p:ph type="title" idx="4"/>
          </p:nvPr>
        </p:nvSpPr>
        <p:spPr>
          <a:xfrm>
            <a:off x="637282" y="3444201"/>
            <a:ext cx="1036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04</a:t>
            </a:r>
            <a:endParaRPr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152" name="Google Shape;2152;p40"/>
          <p:cNvSpPr txBox="1">
            <a:spLocks noGrp="1"/>
          </p:cNvSpPr>
          <p:nvPr>
            <p:ph type="title" idx="5"/>
          </p:nvPr>
        </p:nvSpPr>
        <p:spPr>
          <a:xfrm>
            <a:off x="637282" y="1667000"/>
            <a:ext cx="1036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Y헤드라인M" panose="02030600000101010101" pitchFamily="18" charset="-127"/>
                <a:ea typeface="HY헤드라인M" panose="02030600000101010101" pitchFamily="18" charset="-127"/>
              </a:rPr>
              <a:t>01</a:t>
            </a:r>
            <a:endParaRPr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153" name="Google Shape;2153;p40"/>
          <p:cNvSpPr txBox="1">
            <a:spLocks noGrp="1"/>
          </p:cNvSpPr>
          <p:nvPr>
            <p:ph type="title" idx="6"/>
          </p:nvPr>
        </p:nvSpPr>
        <p:spPr>
          <a:xfrm>
            <a:off x="3170031" y="1667000"/>
            <a:ext cx="1036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Y헤드라인M" panose="02030600000101010101" pitchFamily="18" charset="-127"/>
                <a:ea typeface="HY헤드라인M" panose="02030600000101010101" pitchFamily="18" charset="-127"/>
              </a:rPr>
              <a:t>02</a:t>
            </a:r>
            <a:endParaRPr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156" name="Google Shape;2156;p40"/>
          <p:cNvSpPr txBox="1">
            <a:spLocks noGrp="1"/>
          </p:cNvSpPr>
          <p:nvPr>
            <p:ph type="ctrTitle" idx="8"/>
          </p:nvPr>
        </p:nvSpPr>
        <p:spPr>
          <a:xfrm>
            <a:off x="4138063" y="3481713"/>
            <a:ext cx="1821000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작동 시나리오</a:t>
            </a:r>
            <a:endParaRPr lang="en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158" name="Google Shape;2158;p40"/>
          <p:cNvSpPr txBox="1">
            <a:spLocks noGrp="1"/>
          </p:cNvSpPr>
          <p:nvPr>
            <p:ph type="ctrTitle" idx="13"/>
          </p:nvPr>
        </p:nvSpPr>
        <p:spPr>
          <a:xfrm>
            <a:off x="6688650" y="1711506"/>
            <a:ext cx="1821000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ko-KR" altLang="en">
                <a:latin typeface="HY헤드라인M" panose="02030600000101010101" pitchFamily="18" charset="-127"/>
                <a:ea typeface="HY헤드라인M" panose="02030600000101010101" pitchFamily="18" charset="-127"/>
              </a:rPr>
              <a:t>업무</a:t>
            </a:r>
            <a:r>
              <a:rPr lang="en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분담</a:t>
            </a:r>
            <a:endParaRPr lang="en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160" name="Google Shape;2160;p40"/>
          <p:cNvSpPr txBox="1">
            <a:spLocks noGrp="1"/>
          </p:cNvSpPr>
          <p:nvPr>
            <p:ph type="ctrTitle" idx="15"/>
          </p:nvPr>
        </p:nvSpPr>
        <p:spPr>
          <a:xfrm>
            <a:off x="1672674" y="3481713"/>
            <a:ext cx="1821000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개발 내용</a:t>
            </a:r>
            <a:endParaRPr lang="en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162" name="Google Shape;2162;p40"/>
          <p:cNvSpPr txBox="1">
            <a:spLocks noGrp="1"/>
          </p:cNvSpPr>
          <p:nvPr>
            <p:ph type="ctrTitle" idx="17"/>
          </p:nvPr>
        </p:nvSpPr>
        <p:spPr>
          <a:xfrm>
            <a:off x="1672674" y="1732938"/>
            <a:ext cx="1821000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ko-KR" altLang="en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개발 목표</a:t>
            </a:r>
            <a:endParaRPr lang="en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164" name="Google Shape;2164;p40"/>
          <p:cNvSpPr txBox="1">
            <a:spLocks noGrp="1"/>
          </p:cNvSpPr>
          <p:nvPr>
            <p:ph type="ctrTitle" idx="19"/>
          </p:nvPr>
        </p:nvSpPr>
        <p:spPr>
          <a:xfrm>
            <a:off x="4160243" y="1711506"/>
            <a:ext cx="1821000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시스템 구성도</a:t>
            </a:r>
            <a:endParaRPr lang="en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9" name="Google Shape;2142;p40">
            <a:extLst>
              <a:ext uri="{FF2B5EF4-FFF2-40B4-BE49-F238E27FC236}">
                <a16:creationId xmlns:a16="http://schemas.microsoft.com/office/drawing/2014/main" id="{1C9663A8-9CD8-4811-98E9-6A008EE4F1D5}"/>
              </a:ext>
            </a:extLst>
          </p:cNvPr>
          <p:cNvPicPr preferRelativeResize="0"/>
          <p:nvPr/>
        </p:nvPicPr>
        <p:blipFill>
          <a:blip r:embed="rId5">
            <a:alphaModFix amt="64000"/>
          </a:blip>
          <a:stretch>
            <a:fillRect/>
          </a:stretch>
        </p:blipFill>
        <p:spPr>
          <a:xfrm>
            <a:off x="5821315" y="3327985"/>
            <a:ext cx="842174" cy="708408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156;p40">
            <a:extLst>
              <a:ext uri="{FF2B5EF4-FFF2-40B4-BE49-F238E27FC236}">
                <a16:creationId xmlns:a16="http://schemas.microsoft.com/office/drawing/2014/main" id="{B2AFAA7C-B66F-4C9D-8A56-A3049B102F23}"/>
              </a:ext>
            </a:extLst>
          </p:cNvPr>
          <p:cNvSpPr txBox="1">
            <a:spLocks/>
          </p:cNvSpPr>
          <p:nvPr/>
        </p:nvSpPr>
        <p:spPr>
          <a:xfrm>
            <a:off x="6665132" y="3444201"/>
            <a:ext cx="2478868" cy="4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verpass Black"/>
              <a:buNone/>
              <a:defRPr sz="16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verpass Black"/>
              <a:buNone/>
              <a:defRPr sz="12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verpass Black"/>
              <a:buNone/>
              <a:defRPr sz="12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verpass Black"/>
              <a:buNone/>
              <a:defRPr sz="12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verpass Black"/>
              <a:buNone/>
              <a:defRPr sz="12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verpass Black"/>
              <a:buNone/>
              <a:defRPr sz="12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verpass Black"/>
              <a:buNone/>
              <a:defRPr sz="12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verpass Black"/>
              <a:buNone/>
              <a:defRPr sz="12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verpass Black"/>
              <a:buNone/>
              <a:defRPr sz="12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기대 </a:t>
            </a:r>
            <a:r>
              <a:rPr lang="ko-KR" altLang="en-US">
                <a:latin typeface="HY헤드라인M" panose="02030600000101010101" pitchFamily="18" charset="-127"/>
                <a:ea typeface="HY헤드라인M" panose="02030600000101010101" pitchFamily="18" charset="-127"/>
              </a:rPr>
              <a:t>효과 및 개선 방향</a:t>
            </a:r>
            <a:endParaRPr lang="en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1" name="Google Shape;2148;p40">
            <a:extLst>
              <a:ext uri="{FF2B5EF4-FFF2-40B4-BE49-F238E27FC236}">
                <a16:creationId xmlns:a16="http://schemas.microsoft.com/office/drawing/2014/main" id="{EBA8BA70-2025-49B2-BDBA-2117BA329D6E}"/>
              </a:ext>
            </a:extLst>
          </p:cNvPr>
          <p:cNvSpPr txBox="1">
            <a:spLocks/>
          </p:cNvSpPr>
          <p:nvPr/>
        </p:nvSpPr>
        <p:spPr>
          <a:xfrm>
            <a:off x="5697526" y="3417813"/>
            <a:ext cx="1036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Overpass Black"/>
              <a:buNone/>
              <a:defRPr sz="25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n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06</a:t>
            </a:r>
          </a:p>
        </p:txBody>
      </p:sp>
      <p:pic>
        <p:nvPicPr>
          <p:cNvPr id="2" name="오디오 1">
            <a:hlinkClick r:id="" action="ppaction://media"/>
            <a:extLst>
              <a:ext uri="{FF2B5EF4-FFF2-40B4-BE49-F238E27FC236}">
                <a16:creationId xmlns:a16="http://schemas.microsoft.com/office/drawing/2014/main" id="{A1DD5872-7ACC-994F-BCB2-7251909F841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178800" y="41783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111"/>
    </mc:Choice>
    <mc:Fallback>
      <p:transition spd="slow" advTm="81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8" name="Google Shape;2288;p48"/>
          <p:cNvSpPr txBox="1">
            <a:spLocks noGrp="1"/>
          </p:cNvSpPr>
          <p:nvPr>
            <p:ph type="ctrTitle" idx="9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+mj-ea"/>
                <a:ea typeface="+mj-ea"/>
              </a:rPr>
              <a:t>침입자 없음 영상</a:t>
            </a:r>
            <a:endParaRPr dirty="0">
              <a:latin typeface="+mj-ea"/>
              <a:ea typeface="+mj-ea"/>
            </a:endParaRPr>
          </a:p>
        </p:txBody>
      </p:sp>
      <p:pic>
        <p:nvPicPr>
          <p:cNvPr id="11" name="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319315" y="1161808"/>
            <a:ext cx="6507162" cy="3657600"/>
          </a:xfrm>
          <a:prstGeom prst="rect">
            <a:avLst/>
          </a:prstGeom>
        </p:spPr>
      </p:pic>
      <p:pic>
        <p:nvPicPr>
          <p:cNvPr id="2" name="오디오 1">
            <a:hlinkClick r:id="" action="ppaction://media"/>
            <a:extLst>
              <a:ext uri="{FF2B5EF4-FFF2-40B4-BE49-F238E27FC236}">
                <a16:creationId xmlns:a16="http://schemas.microsoft.com/office/drawing/2014/main" id="{1C340FE1-90AB-574B-8264-524B23772E06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178800" y="4178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8909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0887"/>
    </mc:Choice>
    <mc:Fallback>
      <p:transition spd="slow" advTm="608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audio isNarration="1"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9244" objId="11"/>
        <p14:stopEvt time="51181" objId="11"/>
      </p14:showEvtLst>
    </p:ext>
  </p:extLs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43"/>
          <p:cNvSpPr txBox="1">
            <a:spLocks noGrp="1"/>
          </p:cNvSpPr>
          <p:nvPr>
            <p:ph type="title" idx="2"/>
          </p:nvPr>
        </p:nvSpPr>
        <p:spPr>
          <a:xfrm>
            <a:off x="-97200" y="1673700"/>
            <a:ext cx="3852000" cy="179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j-ea"/>
                <a:ea typeface="+mj-ea"/>
              </a:rPr>
              <a:t>06</a:t>
            </a:r>
            <a:endParaRPr dirty="0">
              <a:latin typeface="+mj-ea"/>
              <a:ea typeface="+mj-ea"/>
            </a:endParaRPr>
          </a:p>
        </p:txBody>
      </p:sp>
      <p:sp>
        <p:nvSpPr>
          <p:cNvPr id="2187" name="Google Shape;2187;p43"/>
          <p:cNvSpPr txBox="1">
            <a:spLocks noGrp="1"/>
          </p:cNvSpPr>
          <p:nvPr>
            <p:ph type="ctrTitle"/>
          </p:nvPr>
        </p:nvSpPr>
        <p:spPr>
          <a:xfrm>
            <a:off x="3266724" y="2175300"/>
            <a:ext cx="4228476" cy="79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ko-KR" altLang="en-US" dirty="0">
                <a:latin typeface="+mj-ea"/>
                <a:ea typeface="+mj-ea"/>
              </a:rPr>
              <a:t>기대효과 및 개선 방향 </a:t>
            </a:r>
            <a:endParaRPr lang="ko-KR" altLang="en" dirty="0">
              <a:latin typeface="+mj-ea"/>
              <a:ea typeface="+mj-ea"/>
            </a:endParaRPr>
          </a:p>
        </p:txBody>
      </p:sp>
      <p:pic>
        <p:nvPicPr>
          <p:cNvPr id="3" name="오디오 2">
            <a:hlinkClick r:id="" action="ppaction://media"/>
            <a:extLst>
              <a:ext uri="{FF2B5EF4-FFF2-40B4-BE49-F238E27FC236}">
                <a16:creationId xmlns:a16="http://schemas.microsoft.com/office/drawing/2014/main" id="{CBFB8988-0481-C54C-A1C5-CBA202AA574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8800" y="4178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6654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779"/>
    </mc:Choice>
    <mc:Fallback>
      <p:transition spd="slow" advTm="57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69E4EDA2-4F01-4271-AF42-8BE6C98FC3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 flipH="1">
            <a:off x="1540476" y="364305"/>
            <a:ext cx="6358697" cy="528495"/>
          </a:xfrm>
        </p:spPr>
        <p:txBody>
          <a:bodyPr/>
          <a:lstStyle/>
          <a:p>
            <a:pPr algn="ctr"/>
            <a:r>
              <a:rPr lang="ko-KR" altLang="en-US" dirty="0">
                <a:latin typeface="+mj-ea"/>
                <a:ea typeface="+mj-ea"/>
              </a:rPr>
              <a:t>기대효과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49276" y="1094400"/>
            <a:ext cx="8215524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 </a:t>
            </a:r>
            <a:r>
              <a:rPr lang="en-US" altLang="ko-KR" dirty="0"/>
              <a:t>Smart </a:t>
            </a:r>
            <a:r>
              <a:rPr lang="en" altLang="ko-Kore-KR" dirty="0"/>
              <a:t>CCTV</a:t>
            </a:r>
            <a:r>
              <a:rPr lang="ko-KR" altLang="en-US" dirty="0" err="1"/>
              <a:t>를</a:t>
            </a:r>
            <a:r>
              <a:rPr lang="ko-KR" altLang="en-US" dirty="0"/>
              <a:t> 이용해 빈집 침입 </a:t>
            </a:r>
            <a:r>
              <a:rPr lang="ko-KR" altLang="en-US" dirty="0" err="1"/>
              <a:t>범죄율을</a:t>
            </a:r>
            <a:r>
              <a:rPr lang="ko-KR" altLang="en-US" dirty="0"/>
              <a:t> 낮추고</a:t>
            </a:r>
            <a:r>
              <a:rPr lang="en-US" altLang="ko-KR" dirty="0"/>
              <a:t>, </a:t>
            </a:r>
            <a:r>
              <a:rPr lang="ko-KR" altLang="en-US" dirty="0"/>
              <a:t>범죄 발생 시 최대한 빠르게 최소한의 피해로 대응할 수 있도록 하는 등의 효과적인 범죄예방이 가능하고</a:t>
            </a:r>
            <a:r>
              <a:rPr lang="en-US" altLang="ko-KR" dirty="0"/>
              <a:t>, </a:t>
            </a:r>
            <a:r>
              <a:rPr lang="ko-KR" altLang="en-US" dirty="0" err="1"/>
              <a:t>아두이노</a:t>
            </a:r>
            <a:r>
              <a:rPr lang="ko-KR" altLang="en-US" dirty="0"/>
              <a:t> 보드를 이용하므로 추후에 가스 누출</a:t>
            </a:r>
            <a:r>
              <a:rPr lang="en-US" altLang="ko-KR" dirty="0"/>
              <a:t>, </a:t>
            </a:r>
            <a:r>
              <a:rPr lang="ko-KR" altLang="en-US" dirty="0"/>
              <a:t>화재 감지 등과 같은 센서를 추가하여 가스 누출 방지</a:t>
            </a:r>
            <a:r>
              <a:rPr lang="en-US" altLang="ko-KR" dirty="0"/>
              <a:t>, </a:t>
            </a:r>
            <a:r>
              <a:rPr lang="ko-KR" altLang="en-US" dirty="0"/>
              <a:t>화재 방지 등의 기능을 쉽게 추가 구현할 수 있고</a:t>
            </a:r>
            <a:r>
              <a:rPr lang="en-US" altLang="ko-KR" dirty="0"/>
              <a:t>, </a:t>
            </a:r>
            <a:r>
              <a:rPr lang="ko-KR" altLang="en-US" dirty="0"/>
              <a:t>스마트기기를 연동시키기에 유리하다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 또한</a:t>
            </a:r>
            <a:r>
              <a:rPr lang="en-US" altLang="ko-KR" dirty="0"/>
              <a:t>, </a:t>
            </a:r>
            <a:r>
              <a:rPr lang="ko-KR" altLang="en-US" dirty="0"/>
              <a:t>사이렌 기능을 추가하여 침입자를 당황하게 만들어 범죄를 일으키지 못하고 나가도록 할 수도 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 </a:t>
            </a:r>
          </a:p>
          <a:p>
            <a:r>
              <a:rPr lang="ko-KR" altLang="en-US" dirty="0"/>
              <a:t> 향후 해당 기술을 사람의 얼굴이 아닌 영상을 학습하여 </a:t>
            </a:r>
            <a:r>
              <a:rPr lang="en" altLang="ko-Kore-KR" dirty="0"/>
              <a:t>Smart CCTV</a:t>
            </a:r>
            <a:r>
              <a:rPr lang="ko-KR" altLang="en-US" dirty="0"/>
              <a:t>가 집 외부의 골목이나 인도 등을 바라보도록 적용하여 사건 사고 발생 확률을 스스로 계산하여 알려줌으로써</a:t>
            </a:r>
            <a:r>
              <a:rPr lang="en-US" altLang="ko-KR" dirty="0"/>
              <a:t>, </a:t>
            </a:r>
            <a:r>
              <a:rPr lang="ko-KR" altLang="en-US" dirty="0"/>
              <a:t>사건 사고를 미연에 방지하여 사고 및 범죄 발생률을 줄일 수 있을 것으로 예상된다</a:t>
            </a:r>
            <a:r>
              <a:rPr lang="en-US" altLang="ko-KR" dirty="0"/>
              <a:t>. </a:t>
            </a:r>
            <a:r>
              <a:rPr lang="ko-KR" altLang="en-US" dirty="0"/>
              <a:t>이를 통해 보다 안전한 사회를 만들고 미제 사건을 줄이는 데 일조할 수 있을 것으로 기대됨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pic>
        <p:nvPicPr>
          <p:cNvPr id="7" name="오디오 6">
            <a:hlinkClick r:id="" action="ppaction://media"/>
            <a:extLst>
              <a:ext uri="{FF2B5EF4-FFF2-40B4-BE49-F238E27FC236}">
                <a16:creationId xmlns:a16="http://schemas.microsoft.com/office/drawing/2014/main" id="{6CB37907-9444-A740-9C11-9E6D2EDC033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8800" y="4178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026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3110"/>
    </mc:Choice>
    <mc:Fallback>
      <p:transition spd="slow" advTm="631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69E4EDA2-4F01-4271-AF42-8BE6C98FC3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 flipH="1">
            <a:off x="1540476" y="364305"/>
            <a:ext cx="6358697" cy="528495"/>
          </a:xfrm>
        </p:spPr>
        <p:txBody>
          <a:bodyPr/>
          <a:lstStyle/>
          <a:p>
            <a:pPr algn="ctr"/>
            <a:r>
              <a:rPr lang="ko-KR" altLang="en-US" dirty="0">
                <a:latin typeface="+mj-ea"/>
                <a:ea typeface="+mj-ea"/>
              </a:rPr>
              <a:t>개선 방향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25000" y="1442357"/>
            <a:ext cx="821552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 </a:t>
            </a:r>
            <a:r>
              <a:rPr lang="ko-KR" altLang="en-US" dirty="0" err="1"/>
              <a:t>아두이노의</a:t>
            </a:r>
            <a:r>
              <a:rPr lang="ko-KR" altLang="en-US" dirty="0"/>
              <a:t> 성능이 생각보다 매우 낮아 하나의 기기로 여러 기능을 구현할 수 없었다</a:t>
            </a:r>
            <a:r>
              <a:rPr lang="en-US" altLang="ko-KR" dirty="0"/>
              <a:t>. </a:t>
            </a:r>
            <a:r>
              <a:rPr lang="ko-KR" altLang="en-US" dirty="0"/>
              <a:t>더 좋은 성능의 기기가 있다면 여러 기능을 하나로 합칠 수 있어 더 많은 기능을 구현할 수 있으므로 범죄 예방에 보다 효과적일 거라고 생각함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 얼굴인식 부분에서는 침입자 판단 인식률이 기대에 못 미쳐</a:t>
            </a:r>
            <a:r>
              <a:rPr lang="en-US" altLang="ko-KR" dirty="0"/>
              <a:t>, </a:t>
            </a:r>
            <a:r>
              <a:rPr lang="ko-KR" altLang="en-US" dirty="0"/>
              <a:t>향후 다른 알고리즘을 사용하는 등의 방법으로 인식률을 개선할 수 있을 것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 </a:t>
            </a:r>
            <a:r>
              <a:rPr lang="ko-Kore-KR" altLang="en-US" dirty="0"/>
              <a:t>침입자의</a:t>
            </a:r>
            <a:r>
              <a:rPr lang="ko-KR" altLang="en-US" dirty="0"/>
              <a:t> 옆모습</a:t>
            </a:r>
            <a:r>
              <a:rPr lang="en-US" altLang="ko-KR" dirty="0"/>
              <a:t>,</a:t>
            </a:r>
            <a:r>
              <a:rPr lang="ko-KR" altLang="en-US" dirty="0"/>
              <a:t> 마스크 쓴 모습까지 판단해 낼 수 있도록 구현하여 보다 넓은 상황에 대응할 수 있도록 개선할 것</a:t>
            </a:r>
            <a:r>
              <a:rPr lang="en-US" altLang="ko-KR" dirty="0"/>
              <a:t>.</a:t>
            </a:r>
          </a:p>
        </p:txBody>
      </p:sp>
      <p:pic>
        <p:nvPicPr>
          <p:cNvPr id="2" name="오디오 1">
            <a:hlinkClick r:id="" action="ppaction://media"/>
            <a:extLst>
              <a:ext uri="{FF2B5EF4-FFF2-40B4-BE49-F238E27FC236}">
                <a16:creationId xmlns:a16="http://schemas.microsoft.com/office/drawing/2014/main" id="{D93B1BC2-E58B-F548-9B05-530EAA5B2B8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8800" y="4178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7486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7309"/>
    </mc:Choice>
    <mc:Fallback>
      <p:transition spd="slow" advTm="373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7" name="Google Shape;2717;p62"/>
          <p:cNvSpPr txBox="1">
            <a:spLocks noGrp="1"/>
          </p:cNvSpPr>
          <p:nvPr>
            <p:ph type="title"/>
          </p:nvPr>
        </p:nvSpPr>
        <p:spPr>
          <a:xfrm>
            <a:off x="1388100" y="1307100"/>
            <a:ext cx="63678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j-ea"/>
                <a:ea typeface="+mj-ea"/>
              </a:rPr>
              <a:t>Q &amp; A</a:t>
            </a:r>
            <a:endParaRPr dirty="0">
              <a:latin typeface="+mj-ea"/>
              <a:ea typeface="+mj-ea"/>
            </a:endParaRPr>
          </a:p>
        </p:txBody>
      </p:sp>
      <p:pic>
        <p:nvPicPr>
          <p:cNvPr id="2" name="오디오 1">
            <a:hlinkClick r:id="" action="ppaction://media"/>
            <a:extLst>
              <a:ext uri="{FF2B5EF4-FFF2-40B4-BE49-F238E27FC236}">
                <a16:creationId xmlns:a16="http://schemas.microsoft.com/office/drawing/2014/main" id="{E243A5A8-B6B2-264D-8ECF-D63D753B81E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8800" y="4178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6603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465"/>
    </mc:Choice>
    <mc:Fallback>
      <p:transition spd="slow" advTm="124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7" name="Google Shape;2717;p62"/>
          <p:cNvSpPr txBox="1">
            <a:spLocks noGrp="1"/>
          </p:cNvSpPr>
          <p:nvPr>
            <p:ph type="title"/>
          </p:nvPr>
        </p:nvSpPr>
        <p:spPr>
          <a:xfrm>
            <a:off x="1388100" y="1307100"/>
            <a:ext cx="63678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latin typeface="+mj-ea"/>
                <a:ea typeface="+mj-ea"/>
              </a:rPr>
              <a:t>Thank You</a:t>
            </a:r>
            <a:r>
              <a:rPr lang="ko-KR" altLang="en-US" dirty="0">
                <a:latin typeface="+mj-ea"/>
                <a:ea typeface="+mj-ea"/>
              </a:rPr>
              <a:t> </a:t>
            </a:r>
            <a:r>
              <a:rPr lang="en-US" altLang="ko-KR" dirty="0">
                <a:latin typeface="+mj-ea"/>
                <a:ea typeface="+mj-ea"/>
              </a:rPr>
              <a:t>!</a:t>
            </a:r>
            <a:endParaRPr dirty="0">
              <a:latin typeface="+mj-ea"/>
              <a:ea typeface="+mj-ea"/>
            </a:endParaRPr>
          </a:p>
        </p:txBody>
      </p:sp>
      <p:pic>
        <p:nvPicPr>
          <p:cNvPr id="3" name="오디오 2">
            <a:hlinkClick r:id="" action="ppaction://media"/>
            <a:extLst>
              <a:ext uri="{FF2B5EF4-FFF2-40B4-BE49-F238E27FC236}">
                <a16:creationId xmlns:a16="http://schemas.microsoft.com/office/drawing/2014/main" id="{1D76B5F8-9967-0342-930D-CA5B3488102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8800" y="4178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9331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631"/>
    </mc:Choice>
    <mc:Fallback>
      <p:transition spd="slow" advTm="56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43"/>
          <p:cNvSpPr txBox="1">
            <a:spLocks noGrp="1"/>
          </p:cNvSpPr>
          <p:nvPr>
            <p:ph type="title" idx="2"/>
          </p:nvPr>
        </p:nvSpPr>
        <p:spPr>
          <a:xfrm>
            <a:off x="0" y="1673700"/>
            <a:ext cx="3852000" cy="179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j-ea"/>
                <a:ea typeface="+mj-ea"/>
              </a:rPr>
              <a:t>01</a:t>
            </a:r>
            <a:endParaRPr dirty="0">
              <a:latin typeface="+mj-ea"/>
              <a:ea typeface="+mj-ea"/>
            </a:endParaRPr>
          </a:p>
        </p:txBody>
      </p:sp>
      <p:sp>
        <p:nvSpPr>
          <p:cNvPr id="2187" name="Google Shape;2187;p43"/>
          <p:cNvSpPr txBox="1">
            <a:spLocks noGrp="1"/>
          </p:cNvSpPr>
          <p:nvPr>
            <p:ph type="ctrTitle"/>
          </p:nvPr>
        </p:nvSpPr>
        <p:spPr>
          <a:xfrm>
            <a:off x="2966373" y="2175300"/>
            <a:ext cx="3852000" cy="79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ko-KR" altLang="en-US" dirty="0">
                <a:latin typeface="+mj-ea"/>
                <a:ea typeface="+mj-ea"/>
              </a:rPr>
              <a:t>개발목표</a:t>
            </a:r>
            <a:endParaRPr lang="ko-KR" altLang="en" dirty="0">
              <a:latin typeface="+mj-ea"/>
              <a:ea typeface="+mj-ea"/>
            </a:endParaRPr>
          </a:p>
        </p:txBody>
      </p:sp>
      <p:pic>
        <p:nvPicPr>
          <p:cNvPr id="3" name="오디오 2">
            <a:hlinkClick r:id="" action="ppaction://media"/>
            <a:extLst>
              <a:ext uri="{FF2B5EF4-FFF2-40B4-BE49-F238E27FC236}">
                <a16:creationId xmlns:a16="http://schemas.microsoft.com/office/drawing/2014/main" id="{4399C9AB-08B3-E64A-960E-661D633C6D1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8800" y="4178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8715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932"/>
    </mc:Choice>
    <mc:Fallback>
      <p:transition spd="slow" advTm="39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7" name="Google Shape;2247;p46"/>
          <p:cNvSpPr txBox="1">
            <a:spLocks noGrp="1"/>
          </p:cNvSpPr>
          <p:nvPr>
            <p:ph type="subTitle" idx="1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 algn="l"/>
            <a:r>
              <a:rPr lang="ko-KR" altLang="en" sz="2000" dirty="0">
                <a:latin typeface="+mj-ea"/>
                <a:ea typeface="+mj-ea"/>
              </a:rPr>
              <a:t>본</a:t>
            </a:r>
            <a:r>
              <a:rPr lang="en" altLang="ko-KR" sz="2000" dirty="0">
                <a:latin typeface="+mj-ea"/>
                <a:ea typeface="+mj-ea"/>
              </a:rPr>
              <a:t> </a:t>
            </a:r>
            <a:r>
              <a:rPr lang="ko-KR" altLang="en" sz="2000" dirty="0">
                <a:latin typeface="+mj-ea"/>
                <a:ea typeface="+mj-ea"/>
              </a:rPr>
              <a:t>프로젝트는</a:t>
            </a:r>
            <a:r>
              <a:rPr lang="en" altLang="ko-KR" sz="2000" dirty="0">
                <a:latin typeface="+mj-ea"/>
                <a:ea typeface="+mj-ea"/>
              </a:rPr>
              <a:t> </a:t>
            </a:r>
            <a:r>
              <a:rPr lang="ko-KR" altLang="en" sz="2000" dirty="0">
                <a:latin typeface="+mj-ea"/>
                <a:ea typeface="+mj-ea"/>
              </a:rPr>
              <a:t>집</a:t>
            </a:r>
            <a:r>
              <a:rPr lang="en" altLang="ko-KR" sz="2000" dirty="0">
                <a:latin typeface="+mj-ea"/>
                <a:ea typeface="+mj-ea"/>
              </a:rPr>
              <a:t> </a:t>
            </a:r>
            <a:r>
              <a:rPr lang="ko-KR" altLang="en" sz="2000" dirty="0">
                <a:latin typeface="+mj-ea"/>
                <a:ea typeface="+mj-ea"/>
              </a:rPr>
              <a:t>내부에</a:t>
            </a:r>
            <a:r>
              <a:rPr lang="en" altLang="ko-KR" sz="2000" dirty="0">
                <a:latin typeface="+mj-ea"/>
                <a:ea typeface="+mj-ea"/>
              </a:rPr>
              <a:t> </a:t>
            </a:r>
            <a:r>
              <a:rPr lang="ko-KR" altLang="en" sz="2000" dirty="0">
                <a:latin typeface="+mj-ea"/>
                <a:ea typeface="+mj-ea"/>
              </a:rPr>
              <a:t>설치하는</a:t>
            </a:r>
            <a:r>
              <a:rPr lang="en" altLang="ko-KR" sz="2000" dirty="0">
                <a:latin typeface="+mj-ea"/>
                <a:ea typeface="+mj-ea"/>
              </a:rPr>
              <a:t> </a:t>
            </a:r>
            <a:r>
              <a:rPr lang="en-US" altLang="ko-KR" sz="2000" dirty="0">
                <a:latin typeface="+mj-ea"/>
                <a:ea typeface="+mj-ea"/>
              </a:rPr>
              <a:t>Smart</a:t>
            </a:r>
            <a:r>
              <a:rPr lang="en" altLang="ko-KR" sz="2000" dirty="0">
                <a:latin typeface="+mj-ea"/>
                <a:ea typeface="+mj-ea"/>
              </a:rPr>
              <a:t> CCTV</a:t>
            </a:r>
            <a:r>
              <a:rPr lang="ko-KR" altLang="en" sz="2000" dirty="0">
                <a:latin typeface="+mj-ea"/>
                <a:ea typeface="+mj-ea"/>
              </a:rPr>
              <a:t>로</a:t>
            </a:r>
            <a:endParaRPr lang="ko-KR" sz="2000" dirty="0">
              <a:latin typeface="+mj-ea"/>
              <a:ea typeface="+mj-ea"/>
            </a:endParaRPr>
          </a:p>
          <a:p>
            <a:pPr marL="0" indent="0" algn="l"/>
            <a:r>
              <a:rPr lang="ko-KR" altLang="en" sz="2000" dirty="0">
                <a:latin typeface="+mj-ea"/>
                <a:ea typeface="+mj-ea"/>
              </a:rPr>
              <a:t>얼굴</a:t>
            </a:r>
            <a:r>
              <a:rPr lang="en" sz="2000" dirty="0">
                <a:latin typeface="+mj-ea"/>
                <a:ea typeface="+mj-ea"/>
              </a:rPr>
              <a:t> </a:t>
            </a:r>
            <a:r>
              <a:rPr lang="ko-KR" altLang="en" sz="2000" dirty="0">
                <a:latin typeface="+mj-ea"/>
                <a:ea typeface="+mj-ea"/>
              </a:rPr>
              <a:t>인식</a:t>
            </a:r>
            <a:r>
              <a:rPr lang="en" sz="2000" dirty="0">
                <a:latin typeface="+mj-ea"/>
                <a:ea typeface="+mj-ea"/>
              </a:rPr>
              <a:t> </a:t>
            </a:r>
            <a:r>
              <a:rPr lang="ko-KR" altLang="en" sz="2000" dirty="0">
                <a:latin typeface="+mj-ea"/>
                <a:ea typeface="+mj-ea"/>
              </a:rPr>
              <a:t>기능을</a:t>
            </a:r>
            <a:r>
              <a:rPr lang="en" sz="2000" dirty="0">
                <a:latin typeface="+mj-ea"/>
                <a:ea typeface="+mj-ea"/>
              </a:rPr>
              <a:t> </a:t>
            </a:r>
            <a:r>
              <a:rPr lang="ko-KR" altLang="en" sz="2000" dirty="0">
                <a:latin typeface="+mj-ea"/>
                <a:ea typeface="+mj-ea"/>
              </a:rPr>
              <a:t>활용하여</a:t>
            </a:r>
            <a:r>
              <a:rPr lang="en" sz="2000" dirty="0">
                <a:latin typeface="+mj-ea"/>
                <a:ea typeface="+mj-ea"/>
              </a:rPr>
              <a:t> </a:t>
            </a:r>
            <a:r>
              <a:rPr lang="ko-KR" altLang="en" sz="2000" dirty="0">
                <a:latin typeface="+mj-ea"/>
                <a:ea typeface="+mj-ea"/>
              </a:rPr>
              <a:t>등록할</a:t>
            </a:r>
            <a:r>
              <a:rPr lang="en" sz="2000" dirty="0">
                <a:latin typeface="+mj-ea"/>
                <a:ea typeface="+mj-ea"/>
              </a:rPr>
              <a:t> </a:t>
            </a:r>
            <a:r>
              <a:rPr lang="ko-KR" altLang="en" sz="2000" dirty="0">
                <a:latin typeface="+mj-ea"/>
                <a:ea typeface="+mj-ea"/>
              </a:rPr>
              <a:t>사용자의</a:t>
            </a:r>
            <a:r>
              <a:rPr lang="en" sz="2000" dirty="0">
                <a:latin typeface="+mj-ea"/>
                <a:ea typeface="+mj-ea"/>
              </a:rPr>
              <a:t> </a:t>
            </a:r>
            <a:r>
              <a:rPr lang="ko-KR" altLang="en" sz="2000" dirty="0">
                <a:latin typeface="+mj-ea"/>
                <a:ea typeface="+mj-ea"/>
              </a:rPr>
              <a:t>얼굴을</a:t>
            </a:r>
            <a:r>
              <a:rPr lang="en" sz="2000" dirty="0">
                <a:latin typeface="+mj-ea"/>
                <a:ea typeface="+mj-ea"/>
              </a:rPr>
              <a:t> </a:t>
            </a:r>
            <a:r>
              <a:rPr lang="ko-KR" altLang="en" sz="2000" dirty="0">
                <a:latin typeface="+mj-ea"/>
                <a:ea typeface="+mj-ea"/>
              </a:rPr>
              <a:t>학습시키고</a:t>
            </a:r>
            <a:endParaRPr lang="en" altLang="ko-KR" sz="2000" dirty="0">
              <a:latin typeface="+mj-ea"/>
              <a:ea typeface="+mj-ea"/>
            </a:endParaRPr>
          </a:p>
          <a:p>
            <a:pPr marL="0" indent="0" algn="l"/>
            <a:endParaRPr lang="en" sz="2000" dirty="0">
              <a:latin typeface="+mj-ea"/>
              <a:ea typeface="+mj-ea"/>
            </a:endParaRPr>
          </a:p>
          <a:p>
            <a:pPr marL="0" indent="0" algn="l"/>
            <a:r>
              <a:rPr lang="en" sz="2000" dirty="0">
                <a:latin typeface="+mj-ea"/>
                <a:ea typeface="+mj-ea"/>
              </a:rPr>
              <a:t>CCTV</a:t>
            </a:r>
            <a:r>
              <a:rPr lang="ko-KR" altLang="en" sz="2000" dirty="0">
                <a:latin typeface="+mj-ea"/>
                <a:ea typeface="+mj-ea"/>
              </a:rPr>
              <a:t>에</a:t>
            </a:r>
            <a:r>
              <a:rPr lang="en" sz="2000" dirty="0">
                <a:latin typeface="+mj-ea"/>
                <a:ea typeface="+mj-ea"/>
              </a:rPr>
              <a:t> </a:t>
            </a:r>
            <a:r>
              <a:rPr lang="ko-KR" altLang="en" sz="2000" dirty="0">
                <a:latin typeface="+mj-ea"/>
                <a:ea typeface="+mj-ea"/>
              </a:rPr>
              <a:t>사람의</a:t>
            </a:r>
            <a:r>
              <a:rPr lang="en" sz="2000" dirty="0">
                <a:latin typeface="+mj-ea"/>
                <a:ea typeface="+mj-ea"/>
              </a:rPr>
              <a:t> </a:t>
            </a:r>
            <a:r>
              <a:rPr lang="ko-KR" altLang="en" sz="2000" dirty="0">
                <a:latin typeface="+mj-ea"/>
                <a:ea typeface="+mj-ea"/>
              </a:rPr>
              <a:t>얼굴이</a:t>
            </a:r>
            <a:r>
              <a:rPr lang="en" sz="2000" dirty="0">
                <a:latin typeface="+mj-ea"/>
                <a:ea typeface="+mj-ea"/>
              </a:rPr>
              <a:t> </a:t>
            </a:r>
            <a:r>
              <a:rPr lang="ko-KR" altLang="en" sz="2000" dirty="0">
                <a:latin typeface="+mj-ea"/>
                <a:ea typeface="+mj-ea"/>
              </a:rPr>
              <a:t>인식되면</a:t>
            </a:r>
            <a:endParaRPr lang="en-US" altLang="ko-KR" sz="2000" dirty="0">
              <a:latin typeface="+mj-ea"/>
              <a:ea typeface="+mj-ea"/>
            </a:endParaRPr>
          </a:p>
          <a:p>
            <a:pPr marL="0" indent="0" algn="l"/>
            <a:r>
              <a:rPr lang="ko-KR" altLang="en" sz="2000" dirty="0">
                <a:latin typeface="+mj-ea"/>
                <a:ea typeface="+mj-ea"/>
              </a:rPr>
              <a:t>해당</a:t>
            </a:r>
            <a:r>
              <a:rPr lang="en" sz="2000" dirty="0">
                <a:latin typeface="+mj-ea"/>
                <a:ea typeface="+mj-ea"/>
              </a:rPr>
              <a:t> </a:t>
            </a:r>
            <a:r>
              <a:rPr lang="ko-KR" altLang="en" sz="2000" dirty="0">
                <a:latin typeface="+mj-ea"/>
                <a:ea typeface="+mj-ea"/>
              </a:rPr>
              <a:t>카메라가</a:t>
            </a:r>
            <a:r>
              <a:rPr lang="en" sz="2000" dirty="0">
                <a:latin typeface="+mj-ea"/>
                <a:ea typeface="+mj-ea"/>
              </a:rPr>
              <a:t> </a:t>
            </a:r>
            <a:r>
              <a:rPr lang="ko-KR" altLang="en" sz="2000" dirty="0">
                <a:latin typeface="+mj-ea"/>
                <a:ea typeface="+mj-ea"/>
              </a:rPr>
              <a:t>학습한</a:t>
            </a:r>
            <a:r>
              <a:rPr lang="en" sz="2000" dirty="0">
                <a:latin typeface="+mj-ea"/>
                <a:ea typeface="+mj-ea"/>
              </a:rPr>
              <a:t> </a:t>
            </a:r>
            <a:r>
              <a:rPr lang="ko-KR" altLang="en" sz="2000" dirty="0">
                <a:latin typeface="+mj-ea"/>
                <a:ea typeface="+mj-ea"/>
              </a:rPr>
              <a:t>내용을</a:t>
            </a:r>
            <a:r>
              <a:rPr lang="en" sz="2000" dirty="0">
                <a:latin typeface="+mj-ea"/>
                <a:ea typeface="+mj-ea"/>
              </a:rPr>
              <a:t> </a:t>
            </a:r>
            <a:r>
              <a:rPr lang="ko-KR" altLang="en" sz="2000" dirty="0">
                <a:latin typeface="+mj-ea"/>
                <a:ea typeface="+mj-ea"/>
              </a:rPr>
              <a:t>바탕으로</a:t>
            </a:r>
            <a:r>
              <a:rPr lang="en" altLang="ko-KR" sz="2000" dirty="0">
                <a:latin typeface="+mj-ea"/>
                <a:ea typeface="+mj-ea"/>
              </a:rPr>
              <a:t> </a:t>
            </a:r>
            <a:r>
              <a:rPr lang="ko-KR" altLang="en" sz="2000" dirty="0">
                <a:latin typeface="+mj-ea"/>
                <a:ea typeface="+mj-ea"/>
              </a:rPr>
              <a:t>등록된</a:t>
            </a:r>
            <a:r>
              <a:rPr lang="en" sz="2000" dirty="0">
                <a:latin typeface="+mj-ea"/>
                <a:ea typeface="+mj-ea"/>
              </a:rPr>
              <a:t> </a:t>
            </a:r>
            <a:r>
              <a:rPr lang="ko-KR" altLang="en" sz="2000" dirty="0">
                <a:latin typeface="+mj-ea"/>
                <a:ea typeface="+mj-ea"/>
              </a:rPr>
              <a:t>사용자가</a:t>
            </a:r>
            <a:r>
              <a:rPr lang="en" sz="2000" dirty="0">
                <a:latin typeface="+mj-ea"/>
                <a:ea typeface="+mj-ea"/>
              </a:rPr>
              <a:t> </a:t>
            </a:r>
            <a:r>
              <a:rPr lang="ko-KR" altLang="en" sz="2000" dirty="0">
                <a:latin typeface="+mj-ea"/>
                <a:ea typeface="+mj-ea"/>
              </a:rPr>
              <a:t>아닐 경우</a:t>
            </a:r>
            <a:r>
              <a:rPr lang="en" sz="2000" dirty="0">
                <a:latin typeface="+mj-ea"/>
                <a:ea typeface="+mj-ea"/>
              </a:rPr>
              <a:t> </a:t>
            </a:r>
          </a:p>
          <a:p>
            <a:pPr marL="0" indent="0" algn="l"/>
            <a:r>
              <a:rPr lang="ko-KR" altLang="en" sz="2000" dirty="0">
                <a:latin typeface="+mj-ea"/>
                <a:ea typeface="+mj-ea"/>
              </a:rPr>
              <a:t>미리</a:t>
            </a:r>
            <a:r>
              <a:rPr lang="en" sz="2000" dirty="0">
                <a:latin typeface="+mj-ea"/>
                <a:ea typeface="+mj-ea"/>
              </a:rPr>
              <a:t> </a:t>
            </a:r>
            <a:r>
              <a:rPr lang="ko-KR" altLang="en" sz="2000" dirty="0">
                <a:latin typeface="+mj-ea"/>
                <a:ea typeface="+mj-ea"/>
              </a:rPr>
              <a:t>정의된</a:t>
            </a:r>
            <a:r>
              <a:rPr lang="en" sz="2000" dirty="0">
                <a:latin typeface="+mj-ea"/>
                <a:ea typeface="+mj-ea"/>
              </a:rPr>
              <a:t> 사용자의 </a:t>
            </a:r>
            <a:r>
              <a:rPr lang="en" sz="2000" dirty="0" err="1">
                <a:latin typeface="+mj-ea"/>
                <a:ea typeface="+mj-ea"/>
              </a:rPr>
              <a:t>휴대폰</a:t>
            </a:r>
            <a:r>
              <a:rPr lang="en" sz="2000" dirty="0">
                <a:latin typeface="+mj-ea"/>
                <a:ea typeface="+mj-ea"/>
              </a:rPr>
              <a:t> </a:t>
            </a:r>
            <a:r>
              <a:rPr lang="en-US" sz="2000" dirty="0">
                <a:latin typeface="+mj-ea"/>
                <a:ea typeface="+mj-ea"/>
              </a:rPr>
              <a:t>APP</a:t>
            </a:r>
            <a:r>
              <a:rPr lang="en" sz="2000" dirty="0" err="1">
                <a:latin typeface="+mj-ea"/>
                <a:ea typeface="+mj-ea"/>
              </a:rPr>
              <a:t>으로</a:t>
            </a:r>
            <a:r>
              <a:rPr lang="en" sz="2000" dirty="0">
                <a:latin typeface="+mj-ea"/>
                <a:ea typeface="+mj-ea"/>
              </a:rPr>
              <a:t> </a:t>
            </a:r>
            <a:r>
              <a:rPr lang="ko-KR" altLang="en" sz="2000" dirty="0">
                <a:latin typeface="+mj-ea"/>
                <a:ea typeface="+mj-ea"/>
              </a:rPr>
              <a:t>현재</a:t>
            </a:r>
            <a:r>
              <a:rPr lang="en" sz="2000" dirty="0">
                <a:latin typeface="+mj-ea"/>
                <a:ea typeface="+mj-ea"/>
              </a:rPr>
              <a:t> CCTV</a:t>
            </a:r>
            <a:r>
              <a:rPr lang="ko-KR" altLang="en-US" sz="2000" dirty="0">
                <a:latin typeface="+mj-ea"/>
                <a:ea typeface="+mj-ea"/>
              </a:rPr>
              <a:t> 촬영 사진</a:t>
            </a:r>
            <a:r>
              <a:rPr lang="ko-KR" altLang="en" sz="2000" dirty="0">
                <a:latin typeface="+mj-ea"/>
                <a:ea typeface="+mj-ea"/>
              </a:rPr>
              <a:t>을</a:t>
            </a:r>
            <a:r>
              <a:rPr lang="en" sz="2000" dirty="0">
                <a:latin typeface="+mj-ea"/>
                <a:ea typeface="+mj-ea"/>
              </a:rPr>
              <a:t> </a:t>
            </a:r>
            <a:r>
              <a:rPr lang="ko-KR" altLang="en" sz="2000" dirty="0">
                <a:latin typeface="+mj-ea"/>
                <a:ea typeface="+mj-ea"/>
              </a:rPr>
              <a:t>전송하는</a:t>
            </a:r>
            <a:r>
              <a:rPr lang="en" sz="2000" dirty="0">
                <a:latin typeface="+mj-ea"/>
                <a:ea typeface="+mj-ea"/>
              </a:rPr>
              <a:t> </a:t>
            </a:r>
            <a:r>
              <a:rPr lang="ko-KR" altLang="en" sz="2000" dirty="0">
                <a:latin typeface="+mj-ea"/>
                <a:ea typeface="+mj-ea"/>
              </a:rPr>
              <a:t>기능을</a:t>
            </a:r>
            <a:r>
              <a:rPr lang="en" sz="2000" dirty="0">
                <a:latin typeface="+mj-ea"/>
                <a:ea typeface="+mj-ea"/>
              </a:rPr>
              <a:t> </a:t>
            </a:r>
            <a:r>
              <a:rPr lang="ko-KR" altLang="en" sz="2000" dirty="0">
                <a:latin typeface="+mj-ea"/>
                <a:ea typeface="+mj-ea"/>
              </a:rPr>
              <a:t>가지고</a:t>
            </a:r>
            <a:r>
              <a:rPr lang="en" sz="2000" dirty="0">
                <a:latin typeface="+mj-ea"/>
                <a:ea typeface="+mj-ea"/>
              </a:rPr>
              <a:t> </a:t>
            </a:r>
            <a:r>
              <a:rPr lang="ko-KR" altLang="en" sz="2000" dirty="0">
                <a:latin typeface="+mj-ea"/>
                <a:ea typeface="+mj-ea"/>
              </a:rPr>
              <a:t>있다</a:t>
            </a:r>
            <a:r>
              <a:rPr lang="en" sz="2000" dirty="0">
                <a:latin typeface="+mj-ea"/>
                <a:ea typeface="+mj-ea"/>
              </a:rPr>
              <a:t>. </a:t>
            </a:r>
            <a:endParaRPr lang="en" altLang="ko-KR" sz="2000" dirty="0">
              <a:latin typeface="+mj-ea"/>
              <a:ea typeface="+mj-ea"/>
            </a:endParaRPr>
          </a:p>
          <a:p>
            <a:pPr marL="0" indent="0" algn="l"/>
            <a:endParaRPr lang="en-US" altLang="ko-KR" sz="2000" dirty="0">
              <a:latin typeface="+mj-ea"/>
              <a:ea typeface="+mj-ea"/>
            </a:endParaRPr>
          </a:p>
          <a:p>
            <a:pPr marL="0" indent="0" algn="l"/>
            <a:r>
              <a:rPr lang="ko-KR" altLang="en" sz="2000" dirty="0">
                <a:latin typeface="+mj-ea"/>
                <a:ea typeface="+mj-ea"/>
              </a:rPr>
              <a:t>또한</a:t>
            </a:r>
            <a:r>
              <a:rPr lang="en" sz="2000" dirty="0">
                <a:latin typeface="+mj-ea"/>
                <a:ea typeface="+mj-ea"/>
              </a:rPr>
              <a:t>, </a:t>
            </a:r>
            <a:r>
              <a:rPr lang="en-US" altLang="ko-KR" sz="2000" dirty="0">
                <a:latin typeface="+mj-ea"/>
                <a:ea typeface="+mj-ea"/>
              </a:rPr>
              <a:t>App</a:t>
            </a:r>
            <a:r>
              <a:rPr lang="ko-KR" altLang="en-US" sz="2000" dirty="0">
                <a:latin typeface="+mj-ea"/>
                <a:ea typeface="+mj-ea"/>
              </a:rPr>
              <a:t>을 </a:t>
            </a:r>
            <a:r>
              <a:rPr lang="ko-KR" altLang="en" sz="2000" dirty="0">
                <a:latin typeface="+mj-ea"/>
                <a:ea typeface="+mj-ea"/>
              </a:rPr>
              <a:t>통해</a:t>
            </a:r>
            <a:r>
              <a:rPr lang="en" sz="2000" dirty="0">
                <a:latin typeface="+mj-ea"/>
                <a:ea typeface="+mj-ea"/>
              </a:rPr>
              <a:t> </a:t>
            </a:r>
            <a:r>
              <a:rPr lang="ko-KR" altLang="en" sz="2000" dirty="0">
                <a:latin typeface="+mj-ea"/>
                <a:ea typeface="+mj-ea"/>
              </a:rPr>
              <a:t>실시간으로</a:t>
            </a:r>
            <a:r>
              <a:rPr lang="en" sz="2000" dirty="0">
                <a:latin typeface="+mj-ea"/>
                <a:ea typeface="+mj-ea"/>
              </a:rPr>
              <a:t> </a:t>
            </a:r>
            <a:r>
              <a:rPr lang="ko-KR" altLang="en" sz="2000" dirty="0">
                <a:latin typeface="+mj-ea"/>
                <a:ea typeface="+mj-ea"/>
              </a:rPr>
              <a:t>카메라</a:t>
            </a:r>
            <a:r>
              <a:rPr lang="en" sz="2000" dirty="0">
                <a:latin typeface="+mj-ea"/>
                <a:ea typeface="+mj-ea"/>
              </a:rPr>
              <a:t> </a:t>
            </a:r>
            <a:r>
              <a:rPr lang="ko-KR" altLang="en" sz="2000" dirty="0">
                <a:latin typeface="+mj-ea"/>
                <a:ea typeface="+mj-ea"/>
              </a:rPr>
              <a:t>영상을</a:t>
            </a:r>
            <a:r>
              <a:rPr lang="en" sz="2000" dirty="0">
                <a:latin typeface="+mj-ea"/>
                <a:ea typeface="+mj-ea"/>
              </a:rPr>
              <a:t> </a:t>
            </a:r>
            <a:r>
              <a:rPr lang="ko-KR" altLang="en-US" sz="2000" dirty="0">
                <a:latin typeface="+mj-ea"/>
                <a:ea typeface="+mj-ea"/>
              </a:rPr>
              <a:t>스트리밍 하여 </a:t>
            </a:r>
            <a:r>
              <a:rPr lang="ko-KR" altLang="en" sz="2000" dirty="0">
                <a:latin typeface="+mj-ea"/>
                <a:ea typeface="+mj-ea"/>
              </a:rPr>
              <a:t>확인할</a:t>
            </a:r>
            <a:r>
              <a:rPr lang="en" sz="2000" dirty="0">
                <a:latin typeface="+mj-ea"/>
                <a:ea typeface="+mj-ea"/>
              </a:rPr>
              <a:t> </a:t>
            </a:r>
            <a:r>
              <a:rPr lang="ko-KR" altLang="en" sz="2000" dirty="0">
                <a:latin typeface="+mj-ea"/>
                <a:ea typeface="+mj-ea"/>
              </a:rPr>
              <a:t>수</a:t>
            </a:r>
            <a:r>
              <a:rPr lang="en" sz="2000" dirty="0">
                <a:latin typeface="+mj-ea"/>
                <a:ea typeface="+mj-ea"/>
              </a:rPr>
              <a:t> </a:t>
            </a:r>
            <a:r>
              <a:rPr lang="ko-KR" altLang="en-US" sz="2000" dirty="0">
                <a:latin typeface="+mj-ea"/>
                <a:ea typeface="+mj-ea"/>
              </a:rPr>
              <a:t>있고</a:t>
            </a:r>
            <a:r>
              <a:rPr lang="en-US" altLang="ko-KR" sz="2000" dirty="0">
                <a:latin typeface="+mj-ea"/>
                <a:ea typeface="+mj-ea"/>
              </a:rPr>
              <a:t>,</a:t>
            </a:r>
            <a:r>
              <a:rPr lang="ko-KR" altLang="en-US" sz="2000" dirty="0">
                <a:latin typeface="+mj-ea"/>
                <a:ea typeface="+mj-ea"/>
              </a:rPr>
              <a:t> 신고 기능을 통해 빠르게 침입자를 신고할 수 있다</a:t>
            </a:r>
            <a:r>
              <a:rPr lang="en-US" altLang="ko-KR" sz="2000" dirty="0">
                <a:latin typeface="+mj-ea"/>
                <a:ea typeface="+mj-ea"/>
              </a:rPr>
              <a:t>.</a:t>
            </a:r>
            <a:endParaRPr lang="en" sz="2000" dirty="0">
              <a:latin typeface="+mj-ea"/>
              <a:ea typeface="+mj-ea"/>
            </a:endParaRPr>
          </a:p>
        </p:txBody>
      </p:sp>
      <p:pic>
        <p:nvPicPr>
          <p:cNvPr id="2" name="오디오 1">
            <a:hlinkClick r:id="" action="ppaction://media"/>
            <a:extLst>
              <a:ext uri="{FF2B5EF4-FFF2-40B4-BE49-F238E27FC236}">
                <a16:creationId xmlns:a16="http://schemas.microsoft.com/office/drawing/2014/main" id="{3BD4C50E-0A6F-2F4E-B12D-B5D9D0CC891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8800" y="41783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950"/>
    </mc:Choice>
    <mc:Fallback>
      <p:transition spd="slow" advTm="359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43"/>
          <p:cNvSpPr txBox="1">
            <a:spLocks noGrp="1"/>
          </p:cNvSpPr>
          <p:nvPr>
            <p:ph type="title" idx="2"/>
          </p:nvPr>
        </p:nvSpPr>
        <p:spPr>
          <a:xfrm>
            <a:off x="-97200" y="1673700"/>
            <a:ext cx="3852000" cy="179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j-ea"/>
                <a:ea typeface="+mj-ea"/>
              </a:rPr>
              <a:t>02</a:t>
            </a:r>
            <a:endParaRPr dirty="0">
              <a:latin typeface="+mj-ea"/>
              <a:ea typeface="+mj-ea"/>
            </a:endParaRPr>
          </a:p>
        </p:txBody>
      </p:sp>
      <p:sp>
        <p:nvSpPr>
          <p:cNvPr id="2187" name="Google Shape;2187;p43"/>
          <p:cNvSpPr txBox="1">
            <a:spLocks noGrp="1"/>
          </p:cNvSpPr>
          <p:nvPr>
            <p:ph type="ctrTitle"/>
          </p:nvPr>
        </p:nvSpPr>
        <p:spPr>
          <a:xfrm>
            <a:off x="3266724" y="2175300"/>
            <a:ext cx="3852000" cy="79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ko-KR" altLang="en-US" dirty="0">
                <a:latin typeface="+mj-ea"/>
                <a:ea typeface="+mj-ea"/>
              </a:rPr>
              <a:t>시스템 구성도</a:t>
            </a:r>
            <a:endParaRPr lang="ko-KR" altLang="en" dirty="0">
              <a:latin typeface="+mj-ea"/>
              <a:ea typeface="+mj-ea"/>
            </a:endParaRPr>
          </a:p>
        </p:txBody>
      </p:sp>
      <p:pic>
        <p:nvPicPr>
          <p:cNvPr id="2" name="오디오 1">
            <a:hlinkClick r:id="" action="ppaction://media"/>
            <a:extLst>
              <a:ext uri="{FF2B5EF4-FFF2-40B4-BE49-F238E27FC236}">
                <a16:creationId xmlns:a16="http://schemas.microsoft.com/office/drawing/2014/main" id="{B4EC5BF4-4F51-484C-8802-C7141A3861B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8800" y="4178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2457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302"/>
    </mc:Choice>
    <mc:Fallback>
      <p:transition spd="slow" advTm="53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8" name="Google Shape;2218;p45"/>
          <p:cNvSpPr txBox="1">
            <a:spLocks noGrp="1"/>
          </p:cNvSpPr>
          <p:nvPr>
            <p:ph type="subTitle" idx="1"/>
          </p:nvPr>
        </p:nvSpPr>
        <p:spPr>
          <a:xfrm>
            <a:off x="2273934" y="1081593"/>
            <a:ext cx="1654934" cy="74861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+mj-ea"/>
                <a:ea typeface="+mj-ea"/>
              </a:rPr>
              <a:t>학습하고자 하는 사용자</a:t>
            </a:r>
            <a:endParaRPr lang="en-US" altLang="ko-KR" dirty="0">
              <a:latin typeface="+mj-ea"/>
              <a:ea typeface="+mj-e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+mj-ea"/>
                <a:ea typeface="+mj-ea"/>
              </a:rPr>
              <a:t>사진 전송</a:t>
            </a:r>
            <a:endParaRPr dirty="0">
              <a:latin typeface="+mj-ea"/>
              <a:ea typeface="+mj-ea"/>
            </a:endParaRPr>
          </a:p>
        </p:txBody>
      </p:sp>
      <p:sp>
        <p:nvSpPr>
          <p:cNvPr id="2220" name="Google Shape;2220;p45"/>
          <p:cNvSpPr txBox="1">
            <a:spLocks noGrp="1"/>
          </p:cNvSpPr>
          <p:nvPr>
            <p:ph type="subTitle" idx="3"/>
          </p:nvPr>
        </p:nvSpPr>
        <p:spPr>
          <a:xfrm>
            <a:off x="6148877" y="2178733"/>
            <a:ext cx="1181396" cy="49369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-US" altLang="ko-KR" dirty="0">
                <a:latin typeface="+mj-ea"/>
                <a:ea typeface="+mj-ea"/>
              </a:rPr>
              <a:t>CCTV </a:t>
            </a:r>
            <a:r>
              <a:rPr lang="ko-KR" altLang="en-US" dirty="0">
                <a:latin typeface="+mj-ea"/>
                <a:ea typeface="+mj-ea"/>
              </a:rPr>
              <a:t>영상 </a:t>
            </a:r>
            <a:endParaRPr lang="en-US" altLang="ko-KR" dirty="0">
              <a:latin typeface="+mj-ea"/>
              <a:ea typeface="+mj-ea"/>
            </a:endParaRPr>
          </a:p>
          <a:p>
            <a:pPr marL="0" indent="0"/>
            <a:r>
              <a:rPr lang="ko-KR" altLang="en-US" dirty="0">
                <a:latin typeface="+mj-ea"/>
                <a:ea typeface="+mj-ea"/>
              </a:rPr>
              <a:t>스트리밍</a:t>
            </a:r>
            <a:endParaRPr lang="en" dirty="0">
              <a:latin typeface="+mj-ea"/>
              <a:ea typeface="+mj-ea"/>
            </a:endParaRPr>
          </a:p>
        </p:txBody>
      </p:sp>
      <p:sp>
        <p:nvSpPr>
          <p:cNvPr id="2222" name="Google Shape;2222;p45"/>
          <p:cNvSpPr txBox="1">
            <a:spLocks noGrp="1"/>
          </p:cNvSpPr>
          <p:nvPr>
            <p:ph type="subTitle" idx="5"/>
          </p:nvPr>
        </p:nvSpPr>
        <p:spPr>
          <a:xfrm>
            <a:off x="2384158" y="4062624"/>
            <a:ext cx="2336400" cy="8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ko-KR" altLang="en" dirty="0">
                <a:latin typeface="+mj-ea"/>
                <a:ea typeface="+mj-ea"/>
              </a:rPr>
              <a:t>데이터</a:t>
            </a:r>
            <a:r>
              <a:rPr lang="en" altLang="ko-KR" dirty="0">
                <a:latin typeface="+mj-ea"/>
                <a:ea typeface="+mj-ea"/>
              </a:rPr>
              <a:t> </a:t>
            </a:r>
            <a:r>
              <a:rPr lang="ko-KR" altLang="en-US" dirty="0">
                <a:latin typeface="+mj-ea"/>
                <a:ea typeface="+mj-ea"/>
              </a:rPr>
              <a:t>수집</a:t>
            </a:r>
            <a:endParaRPr lang="en" dirty="0">
              <a:latin typeface="+mj-ea"/>
              <a:ea typeface="+mj-ea"/>
            </a:endParaRPr>
          </a:p>
        </p:txBody>
      </p:sp>
      <p:pic>
        <p:nvPicPr>
          <p:cNvPr id="2223" name="Google Shape;2223;p45"/>
          <p:cNvPicPr preferRelativeResize="0"/>
          <p:nvPr/>
        </p:nvPicPr>
        <p:blipFill>
          <a:blip r:embed="rId5">
            <a:alphaModFix amt="47000"/>
          </a:blip>
          <a:stretch>
            <a:fillRect/>
          </a:stretch>
        </p:blipFill>
        <p:spPr>
          <a:xfrm>
            <a:off x="1368803" y="3340733"/>
            <a:ext cx="1540103" cy="126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4" name="Google Shape;2224;p45"/>
          <p:cNvPicPr preferRelativeResize="0"/>
          <p:nvPr/>
        </p:nvPicPr>
        <p:blipFill>
          <a:blip r:embed="rId5">
            <a:alphaModFix amt="47000"/>
          </a:blip>
          <a:stretch>
            <a:fillRect/>
          </a:stretch>
        </p:blipFill>
        <p:spPr>
          <a:xfrm>
            <a:off x="3976570" y="362493"/>
            <a:ext cx="1579478" cy="12518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5" name="Google Shape;2225;p45"/>
          <p:cNvPicPr preferRelativeResize="0"/>
          <p:nvPr/>
        </p:nvPicPr>
        <p:blipFill>
          <a:blip r:embed="rId5">
            <a:alphaModFix amt="47000"/>
          </a:blip>
          <a:stretch>
            <a:fillRect/>
          </a:stretch>
        </p:blipFill>
        <p:spPr>
          <a:xfrm>
            <a:off x="6536509" y="3380980"/>
            <a:ext cx="1587528" cy="12599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그림 2">
            <a:extLst>
              <a:ext uri="{FF2B5EF4-FFF2-40B4-BE49-F238E27FC236}">
                <a16:creationId xmlns:a16="http://schemas.microsoft.com/office/drawing/2014/main" id="{3F7C5DA0-A2A6-414B-B9F2-0F6E3B799C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89820" y="3784395"/>
            <a:ext cx="912857" cy="505385"/>
          </a:xfrm>
          <a:prstGeom prst="rect">
            <a:avLst/>
          </a:prstGeom>
        </p:spPr>
      </p:pic>
      <p:pic>
        <p:nvPicPr>
          <p:cNvPr id="5" name="그림 5">
            <a:extLst>
              <a:ext uri="{FF2B5EF4-FFF2-40B4-BE49-F238E27FC236}">
                <a16:creationId xmlns:a16="http://schemas.microsoft.com/office/drawing/2014/main" id="{E9138770-4686-4152-A653-4A7CDF7A2B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37405" y="690283"/>
            <a:ext cx="920975" cy="592027"/>
          </a:xfrm>
          <a:prstGeom prst="rect">
            <a:avLst/>
          </a:prstGeom>
        </p:spPr>
      </p:pic>
      <p:pic>
        <p:nvPicPr>
          <p:cNvPr id="6" name="그림 6" descr="텍스트, 전자기기이(가) 표시된 사진&#10;&#10;자동 생성된 설명">
            <a:extLst>
              <a:ext uri="{FF2B5EF4-FFF2-40B4-BE49-F238E27FC236}">
                <a16:creationId xmlns:a16="http://schemas.microsoft.com/office/drawing/2014/main" id="{8EA55076-3096-4E39-8E4A-54C968F22E5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78860" y="3701927"/>
            <a:ext cx="605710" cy="597661"/>
          </a:xfrm>
          <a:prstGeom prst="rect">
            <a:avLst/>
          </a:prstGeom>
        </p:spPr>
      </p:pic>
      <p:sp>
        <p:nvSpPr>
          <p:cNvPr id="2217" name="Google Shape;2217;p45"/>
          <p:cNvSpPr txBox="1">
            <a:spLocks noGrp="1"/>
          </p:cNvSpPr>
          <p:nvPr>
            <p:ph type="title"/>
          </p:nvPr>
        </p:nvSpPr>
        <p:spPr>
          <a:xfrm>
            <a:off x="878048" y="4071560"/>
            <a:ext cx="2336400" cy="8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" sz="1700" b="1" dirty="0">
                <a:latin typeface="+mj-ea"/>
                <a:ea typeface="+mj-ea"/>
              </a:rPr>
              <a:t>Server</a:t>
            </a:r>
            <a:endParaRPr lang="en" sz="1700" b="1" dirty="0">
              <a:latin typeface="+mj-ea"/>
              <a:ea typeface="+mj-ea"/>
            </a:endParaRPr>
          </a:p>
        </p:txBody>
      </p:sp>
      <p:sp>
        <p:nvSpPr>
          <p:cNvPr id="2221" name="Google Shape;2221;p45"/>
          <p:cNvSpPr txBox="1">
            <a:spLocks noGrp="1"/>
          </p:cNvSpPr>
          <p:nvPr>
            <p:ph type="title" idx="4"/>
          </p:nvPr>
        </p:nvSpPr>
        <p:spPr>
          <a:xfrm>
            <a:off x="6238039" y="4071560"/>
            <a:ext cx="2263956" cy="88445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b="1" dirty="0">
                <a:latin typeface="+mj-ea"/>
                <a:ea typeface="+mj-ea"/>
              </a:rPr>
              <a:t>ESP32 CAM</a:t>
            </a:r>
          </a:p>
        </p:txBody>
      </p:sp>
      <p:sp>
        <p:nvSpPr>
          <p:cNvPr id="2219" name="Google Shape;2219;p45"/>
          <p:cNvSpPr txBox="1">
            <a:spLocks noGrp="1"/>
          </p:cNvSpPr>
          <p:nvPr>
            <p:ph type="title" idx="2"/>
          </p:nvPr>
        </p:nvSpPr>
        <p:spPr>
          <a:xfrm>
            <a:off x="4071411" y="133248"/>
            <a:ext cx="1298294" cy="27861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" b="1" dirty="0" err="1">
                <a:latin typeface="+mj-ea"/>
                <a:ea typeface="+mj-ea"/>
              </a:rPr>
              <a:t>Application</a:t>
            </a:r>
            <a:endParaRPr lang="ko-KR" altLang="en" b="1" dirty="0">
              <a:latin typeface="+mj-ea"/>
              <a:ea typeface="+mj-ea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F073BAFA-8B8E-40BC-92B2-F14F1C5F530D}"/>
              </a:ext>
            </a:extLst>
          </p:cNvPr>
          <p:cNvCxnSpPr/>
          <p:nvPr/>
        </p:nvCxnSpPr>
        <p:spPr>
          <a:xfrm flipV="1">
            <a:off x="2454621" y="1417071"/>
            <a:ext cx="1832019" cy="20960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Google Shape;2225;p45" descr="어두운이(가) 표시된 사진&#10;&#10;자동 생성된 설명">
            <a:extLst>
              <a:ext uri="{FF2B5EF4-FFF2-40B4-BE49-F238E27FC236}">
                <a16:creationId xmlns:a16="http://schemas.microsoft.com/office/drawing/2014/main" id="{01BBA976-4184-405B-8D42-4502E7365E0D}"/>
              </a:ext>
            </a:extLst>
          </p:cNvPr>
          <p:cNvPicPr preferRelativeResize="0"/>
          <p:nvPr/>
        </p:nvPicPr>
        <p:blipFill>
          <a:blip r:embed="rId5">
            <a:alphaModFix amt="47000"/>
          </a:blip>
          <a:stretch>
            <a:fillRect/>
          </a:stretch>
        </p:blipFill>
        <p:spPr>
          <a:xfrm>
            <a:off x="4234410" y="3590262"/>
            <a:ext cx="1209211" cy="89770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그림 7">
            <a:extLst>
              <a:ext uri="{FF2B5EF4-FFF2-40B4-BE49-F238E27FC236}">
                <a16:creationId xmlns:a16="http://schemas.microsoft.com/office/drawing/2014/main" id="{56A02169-291A-48E7-91FC-4AEF4ED9746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68676" y="3832928"/>
            <a:ext cx="867715" cy="488594"/>
          </a:xfrm>
          <a:prstGeom prst="rect">
            <a:avLst/>
          </a:prstGeom>
        </p:spPr>
      </p:pic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DD9FE36D-3ADE-4DCC-B5F1-B218C7311661}"/>
              </a:ext>
            </a:extLst>
          </p:cNvPr>
          <p:cNvCxnSpPr>
            <a:cxnSpLocks/>
          </p:cNvCxnSpPr>
          <p:nvPr/>
        </p:nvCxnSpPr>
        <p:spPr>
          <a:xfrm flipH="1">
            <a:off x="5408644" y="4058711"/>
            <a:ext cx="1226711" cy="48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80340563-2FF9-4087-A36E-8D3EAF31FF5D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2772229" y="4039115"/>
            <a:ext cx="146218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Google Shape;2222;p45">
            <a:extLst>
              <a:ext uri="{FF2B5EF4-FFF2-40B4-BE49-F238E27FC236}">
                <a16:creationId xmlns:a16="http://schemas.microsoft.com/office/drawing/2014/main" id="{F10FBB31-7ACB-4C5A-A64D-6EE26EF0B125}"/>
              </a:ext>
            </a:extLst>
          </p:cNvPr>
          <p:cNvSpPr txBox="1">
            <a:spLocks/>
          </p:cNvSpPr>
          <p:nvPr/>
        </p:nvSpPr>
        <p:spPr>
          <a:xfrm>
            <a:off x="4886084" y="3864712"/>
            <a:ext cx="2336400" cy="8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/>
            <a:r>
              <a:rPr lang="ko-KR" altLang="en-US" dirty="0">
                <a:latin typeface="+mj-ea"/>
                <a:ea typeface="+mj-ea"/>
              </a:rPr>
              <a:t>캡쳐 된 </a:t>
            </a:r>
            <a:endParaRPr lang="en-US" altLang="ko-KR" dirty="0">
              <a:latin typeface="+mj-ea"/>
              <a:ea typeface="+mj-ea"/>
            </a:endParaRPr>
          </a:p>
          <a:p>
            <a:pPr marL="0" indent="0"/>
            <a:r>
              <a:rPr lang="ko-KR" altLang="en-US" dirty="0">
                <a:latin typeface="+mj-ea"/>
                <a:ea typeface="+mj-ea"/>
              </a:rPr>
              <a:t>사진</a:t>
            </a:r>
            <a:r>
              <a:rPr lang="en" altLang="ko-KR" dirty="0">
                <a:latin typeface="+mj-ea"/>
                <a:ea typeface="+mj-ea"/>
              </a:rPr>
              <a:t> </a:t>
            </a:r>
            <a:r>
              <a:rPr lang="ko-KR" altLang="en" dirty="0">
                <a:latin typeface="+mj-ea"/>
                <a:ea typeface="+mj-ea"/>
              </a:rPr>
              <a:t>전송</a:t>
            </a:r>
            <a:endParaRPr lang="en" dirty="0">
              <a:latin typeface="+mj-ea"/>
              <a:ea typeface="+mj-ea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4DF378F9-77FC-408A-8CCC-FC37E523331F}"/>
              </a:ext>
            </a:extLst>
          </p:cNvPr>
          <p:cNvCxnSpPr>
            <a:cxnSpLocks/>
          </p:cNvCxnSpPr>
          <p:nvPr/>
        </p:nvCxnSpPr>
        <p:spPr>
          <a:xfrm flipH="1" flipV="1">
            <a:off x="5288872" y="1376413"/>
            <a:ext cx="1581194" cy="21731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Google Shape;2223;p45" descr="어두운이(가) 표시된 사진&#10;&#10;자동 생성된 설명">
            <a:extLst>
              <a:ext uri="{FF2B5EF4-FFF2-40B4-BE49-F238E27FC236}">
                <a16:creationId xmlns:a16="http://schemas.microsoft.com/office/drawing/2014/main" id="{CCA7236E-6624-41BA-827F-504249289B10}"/>
              </a:ext>
            </a:extLst>
          </p:cNvPr>
          <p:cNvPicPr preferRelativeResize="0"/>
          <p:nvPr/>
        </p:nvPicPr>
        <p:blipFill>
          <a:blip r:embed="rId5">
            <a:alphaModFix amt="47000"/>
          </a:blip>
          <a:stretch>
            <a:fillRect/>
          </a:stretch>
        </p:blipFill>
        <p:spPr>
          <a:xfrm>
            <a:off x="555124" y="1921589"/>
            <a:ext cx="1137638" cy="859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그림 34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966C6848-6C10-4E46-929F-DB75E77EF17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2921" y="2104079"/>
            <a:ext cx="811370" cy="238840"/>
          </a:xfrm>
          <a:prstGeom prst="rect">
            <a:avLst/>
          </a:prstGeom>
        </p:spPr>
      </p:pic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3898D914-4175-4E1F-AA33-F602B1D2D7C9}"/>
              </a:ext>
            </a:extLst>
          </p:cNvPr>
          <p:cNvCxnSpPr>
            <a:cxnSpLocks/>
          </p:cNvCxnSpPr>
          <p:nvPr/>
        </p:nvCxnSpPr>
        <p:spPr>
          <a:xfrm>
            <a:off x="1376250" y="2918641"/>
            <a:ext cx="356337" cy="5137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Google Shape;2220;p45">
            <a:extLst>
              <a:ext uri="{FF2B5EF4-FFF2-40B4-BE49-F238E27FC236}">
                <a16:creationId xmlns:a16="http://schemas.microsoft.com/office/drawing/2014/main" id="{3C3D04C2-9CB9-48AC-912B-0E8788439A71}"/>
              </a:ext>
            </a:extLst>
          </p:cNvPr>
          <p:cNvSpPr txBox="1">
            <a:spLocks/>
          </p:cNvSpPr>
          <p:nvPr/>
        </p:nvSpPr>
        <p:spPr>
          <a:xfrm>
            <a:off x="430117" y="3114122"/>
            <a:ext cx="1004000" cy="3052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/>
            <a:r>
              <a:rPr lang="ko-KR" altLang="en-US" dirty="0">
                <a:latin typeface="+mj-ea"/>
                <a:ea typeface="+mj-ea"/>
              </a:rPr>
              <a:t>얼굴 학습</a:t>
            </a:r>
            <a:endParaRPr lang="en" dirty="0">
              <a:latin typeface="+mj-ea"/>
              <a:ea typeface="+mj-ea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4BD80BCE-D237-43C8-9FCF-2EFBA8674465}"/>
              </a:ext>
            </a:extLst>
          </p:cNvPr>
          <p:cNvCxnSpPr>
            <a:cxnSpLocks/>
          </p:cNvCxnSpPr>
          <p:nvPr/>
        </p:nvCxnSpPr>
        <p:spPr>
          <a:xfrm flipH="1">
            <a:off x="2211563" y="1235647"/>
            <a:ext cx="1807433" cy="20878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Google Shape;2218;p45">
            <a:extLst>
              <a:ext uri="{FF2B5EF4-FFF2-40B4-BE49-F238E27FC236}">
                <a16:creationId xmlns:a16="http://schemas.microsoft.com/office/drawing/2014/main" id="{9270807D-050C-4E0C-B3E0-786E9D5E4D80}"/>
              </a:ext>
            </a:extLst>
          </p:cNvPr>
          <p:cNvSpPr txBox="1">
            <a:spLocks/>
          </p:cNvSpPr>
          <p:nvPr/>
        </p:nvSpPr>
        <p:spPr>
          <a:xfrm>
            <a:off x="2825536" y="2721483"/>
            <a:ext cx="1654934" cy="7486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/>
            <a:r>
              <a:rPr lang="ko-KR" altLang="en-US" dirty="0">
                <a:latin typeface="+mj-ea"/>
                <a:ea typeface="+mj-ea"/>
              </a:rPr>
              <a:t>등록되지 않은 인원 식별 시</a:t>
            </a:r>
            <a:endParaRPr lang="en-US" altLang="ko-KR" dirty="0">
              <a:latin typeface="+mj-ea"/>
              <a:ea typeface="+mj-ea"/>
            </a:endParaRPr>
          </a:p>
          <a:p>
            <a:pPr marL="0" indent="0"/>
            <a:r>
              <a:rPr lang="ko-KR" altLang="en-US" dirty="0">
                <a:latin typeface="+mj-ea"/>
                <a:ea typeface="+mj-ea"/>
              </a:rPr>
              <a:t>알림</a:t>
            </a:r>
          </a:p>
        </p:txBody>
      </p:sp>
      <p:pic>
        <p:nvPicPr>
          <p:cNvPr id="35" name="Google Shape;2223;p45" descr="어두운이(가) 표시된 사진&#10;&#10;자동 생성된 설명">
            <a:extLst>
              <a:ext uri="{FF2B5EF4-FFF2-40B4-BE49-F238E27FC236}">
                <a16:creationId xmlns:a16="http://schemas.microsoft.com/office/drawing/2014/main" id="{47EFB8EB-8223-4BF5-AB20-3B4854FAEDFC}"/>
              </a:ext>
            </a:extLst>
          </p:cNvPr>
          <p:cNvPicPr preferRelativeResize="0"/>
          <p:nvPr/>
        </p:nvPicPr>
        <p:blipFill>
          <a:blip r:embed="rId5">
            <a:alphaModFix amt="47000"/>
          </a:blip>
          <a:stretch>
            <a:fillRect/>
          </a:stretch>
        </p:blipFill>
        <p:spPr>
          <a:xfrm>
            <a:off x="3109734" y="3732001"/>
            <a:ext cx="897397" cy="679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그림 34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5B311543-AE96-40BB-ACF8-2B2C182102C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02266" y="3970482"/>
            <a:ext cx="640746" cy="188614"/>
          </a:xfrm>
          <a:prstGeom prst="rect">
            <a:avLst/>
          </a:prstGeom>
        </p:spPr>
      </p:pic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220E14AF-4431-1944-90E2-AE1D496959AB}"/>
              </a:ext>
            </a:extLst>
          </p:cNvPr>
          <p:cNvCxnSpPr>
            <a:cxnSpLocks/>
            <a:stCxn id="2224" idx="3"/>
            <a:endCxn id="39" idx="1"/>
          </p:cNvCxnSpPr>
          <p:nvPr/>
        </p:nvCxnSpPr>
        <p:spPr>
          <a:xfrm flipV="1">
            <a:off x="5556048" y="983154"/>
            <a:ext cx="838707" cy="52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Google Shape;2223;p45">
            <a:extLst>
              <a:ext uri="{FF2B5EF4-FFF2-40B4-BE49-F238E27FC236}">
                <a16:creationId xmlns:a16="http://schemas.microsoft.com/office/drawing/2014/main" id="{5FAB70B5-71A6-9041-B951-00590621D8D2}"/>
              </a:ext>
            </a:extLst>
          </p:cNvPr>
          <p:cNvPicPr preferRelativeResize="0"/>
          <p:nvPr/>
        </p:nvPicPr>
        <p:blipFill>
          <a:blip r:embed="rId5">
            <a:alphaModFix amt="47000"/>
          </a:blip>
          <a:stretch>
            <a:fillRect/>
          </a:stretch>
        </p:blipFill>
        <p:spPr>
          <a:xfrm>
            <a:off x="6394755" y="351941"/>
            <a:ext cx="1540103" cy="126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B5D3FB49-55EA-2D42-A0D9-47BD315556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9575" y="625951"/>
            <a:ext cx="703343" cy="703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Google Shape;2219;p45">
            <a:extLst>
              <a:ext uri="{FF2B5EF4-FFF2-40B4-BE49-F238E27FC236}">
                <a16:creationId xmlns:a16="http://schemas.microsoft.com/office/drawing/2014/main" id="{976DE398-3DAC-304A-91D1-C5D14F09F6E5}"/>
              </a:ext>
            </a:extLst>
          </p:cNvPr>
          <p:cNvSpPr txBox="1">
            <a:spLocks/>
          </p:cNvSpPr>
          <p:nvPr/>
        </p:nvSpPr>
        <p:spPr>
          <a:xfrm>
            <a:off x="5326254" y="713667"/>
            <a:ext cx="1298294" cy="278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 Black"/>
              <a:buNone/>
              <a:defRPr sz="16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 Black"/>
              <a:buNone/>
              <a:defRPr sz="24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 Black"/>
              <a:buNone/>
              <a:defRPr sz="24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 Black"/>
              <a:buNone/>
              <a:defRPr sz="24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 Black"/>
              <a:buNone/>
              <a:defRPr sz="24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 Black"/>
              <a:buNone/>
              <a:defRPr sz="24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 Black"/>
              <a:buNone/>
              <a:defRPr sz="24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 Black"/>
              <a:buNone/>
              <a:defRPr sz="24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 Black"/>
              <a:buNone/>
              <a:defRPr sz="24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r>
              <a:rPr lang="ko-KR" altLang="en-US" dirty="0">
                <a:latin typeface="+mj-ea"/>
                <a:ea typeface="+mj-ea"/>
              </a:rPr>
              <a:t>신고</a:t>
            </a:r>
            <a:endParaRPr lang="en-US" altLang="ko-KR" dirty="0">
              <a:latin typeface="+mj-ea"/>
              <a:ea typeface="+mj-ea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70FA2DC-4964-4AB8-9AE6-74F295AC656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41221" y="2346179"/>
            <a:ext cx="396426" cy="320085"/>
          </a:xfrm>
          <a:prstGeom prst="rect">
            <a:avLst/>
          </a:prstGeom>
        </p:spPr>
      </p:pic>
      <p:pic>
        <p:nvPicPr>
          <p:cNvPr id="3" name="오디오 2">
            <a:hlinkClick r:id="" action="ppaction://media"/>
            <a:extLst>
              <a:ext uri="{FF2B5EF4-FFF2-40B4-BE49-F238E27FC236}">
                <a16:creationId xmlns:a16="http://schemas.microsoft.com/office/drawing/2014/main" id="{968E6B96-129D-AF4F-AD8B-FD2841F491A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8178800" y="41783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132"/>
    </mc:Choice>
    <mc:Fallback>
      <p:transition spd="slow" advTm="211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43"/>
          <p:cNvSpPr txBox="1">
            <a:spLocks noGrp="1"/>
          </p:cNvSpPr>
          <p:nvPr>
            <p:ph type="title" idx="2"/>
          </p:nvPr>
        </p:nvSpPr>
        <p:spPr>
          <a:xfrm>
            <a:off x="-97200" y="1673700"/>
            <a:ext cx="3852000" cy="179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j-ea"/>
                <a:ea typeface="+mj-ea"/>
              </a:rPr>
              <a:t>03</a:t>
            </a:r>
            <a:endParaRPr dirty="0">
              <a:latin typeface="+mj-ea"/>
              <a:ea typeface="+mj-ea"/>
            </a:endParaRPr>
          </a:p>
        </p:txBody>
      </p:sp>
      <p:sp>
        <p:nvSpPr>
          <p:cNvPr id="2187" name="Google Shape;2187;p43"/>
          <p:cNvSpPr txBox="1">
            <a:spLocks noGrp="1"/>
          </p:cNvSpPr>
          <p:nvPr>
            <p:ph type="ctrTitle"/>
          </p:nvPr>
        </p:nvSpPr>
        <p:spPr>
          <a:xfrm>
            <a:off x="3266724" y="2175300"/>
            <a:ext cx="3852000" cy="79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ko-KR" altLang="en-US" dirty="0">
                <a:latin typeface="+mj-ea"/>
                <a:ea typeface="+mj-ea"/>
              </a:rPr>
              <a:t>업무 분담</a:t>
            </a:r>
            <a:endParaRPr lang="ko-KR" altLang="en" dirty="0">
              <a:latin typeface="+mj-ea"/>
              <a:ea typeface="+mj-ea"/>
            </a:endParaRPr>
          </a:p>
        </p:txBody>
      </p:sp>
      <p:pic>
        <p:nvPicPr>
          <p:cNvPr id="2" name="오디오 1">
            <a:hlinkClick r:id="" action="ppaction://media"/>
            <a:extLst>
              <a:ext uri="{FF2B5EF4-FFF2-40B4-BE49-F238E27FC236}">
                <a16:creationId xmlns:a16="http://schemas.microsoft.com/office/drawing/2014/main" id="{DA6CF376-6D72-4547-8694-38B60D1F907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8800" y="4178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3629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571"/>
    </mc:Choice>
    <mc:Fallback>
      <p:transition spd="slow" advTm="45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2" name="Google Shape;2192;p44"/>
          <p:cNvPicPr preferRelativeResize="0"/>
          <p:nvPr/>
        </p:nvPicPr>
        <p:blipFill>
          <a:blip r:embed="rId5">
            <a:alphaModFix amt="44000"/>
          </a:blip>
          <a:stretch>
            <a:fillRect/>
          </a:stretch>
        </p:blipFill>
        <p:spPr>
          <a:xfrm>
            <a:off x="1088312" y="1346175"/>
            <a:ext cx="1212965" cy="102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3" name="Google Shape;2193;p44"/>
          <p:cNvPicPr preferRelativeResize="0"/>
          <p:nvPr/>
        </p:nvPicPr>
        <p:blipFill>
          <a:blip r:embed="rId6">
            <a:alphaModFix amt="55000"/>
          </a:blip>
          <a:stretch>
            <a:fillRect/>
          </a:stretch>
        </p:blipFill>
        <p:spPr>
          <a:xfrm>
            <a:off x="3010654" y="1346171"/>
            <a:ext cx="1212974" cy="1020309"/>
          </a:xfrm>
          <a:prstGeom prst="rect">
            <a:avLst/>
          </a:prstGeom>
          <a:noFill/>
          <a:ln>
            <a:noFill/>
          </a:ln>
        </p:spPr>
      </p:pic>
      <p:sp>
        <p:nvSpPr>
          <p:cNvPr id="2195" name="Google Shape;2195;p44"/>
          <p:cNvSpPr txBox="1"/>
          <p:nvPr/>
        </p:nvSpPr>
        <p:spPr>
          <a:xfrm>
            <a:off x="726824" y="2962755"/>
            <a:ext cx="1926000" cy="102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dk2"/>
                </a:solidFill>
                <a:latin typeface="+mj-ea"/>
                <a:ea typeface="+mj-ea"/>
                <a:cs typeface="Open Sans"/>
                <a:sym typeface="Open Sans"/>
              </a:rPr>
              <a:t>서버</a:t>
            </a:r>
            <a:endParaRPr dirty="0">
              <a:solidFill>
                <a:schemeClr val="dk2"/>
              </a:solidFill>
              <a:latin typeface="+mj-ea"/>
              <a:ea typeface="+mj-ea"/>
              <a:cs typeface="Open Sans"/>
              <a:sym typeface="Open Sans"/>
            </a:endParaRPr>
          </a:p>
        </p:txBody>
      </p:sp>
      <p:sp>
        <p:nvSpPr>
          <p:cNvPr id="2197" name="Google Shape;2197;p44"/>
          <p:cNvSpPr txBox="1"/>
          <p:nvPr/>
        </p:nvSpPr>
        <p:spPr>
          <a:xfrm>
            <a:off x="2652824" y="2962757"/>
            <a:ext cx="1926000" cy="102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2"/>
                </a:solidFill>
                <a:latin typeface="+mj-ea"/>
                <a:ea typeface="+mj-ea"/>
                <a:cs typeface="Open Sans"/>
                <a:sym typeface="Open Sans"/>
              </a:rPr>
              <a:t>Application</a:t>
            </a:r>
            <a:endParaRPr dirty="0">
              <a:solidFill>
                <a:schemeClr val="dk2"/>
              </a:solidFill>
              <a:latin typeface="+mj-ea"/>
              <a:ea typeface="+mj-ea"/>
              <a:cs typeface="Open Sans"/>
              <a:sym typeface="Open Sans"/>
            </a:endParaRPr>
          </a:p>
        </p:txBody>
      </p:sp>
      <p:sp>
        <p:nvSpPr>
          <p:cNvPr id="2198" name="Google Shape;2198;p44"/>
          <p:cNvSpPr txBox="1"/>
          <p:nvPr/>
        </p:nvSpPr>
        <p:spPr>
          <a:xfrm>
            <a:off x="4578824" y="2962755"/>
            <a:ext cx="1926000" cy="102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2"/>
                </a:solidFill>
                <a:latin typeface="+mj-ea"/>
                <a:ea typeface="+mj-ea"/>
                <a:cs typeface="Open Sans"/>
                <a:sym typeface="Open Sans"/>
              </a:rPr>
              <a:t>ESP32 CAM</a:t>
            </a:r>
          </a:p>
        </p:txBody>
      </p:sp>
      <p:pic>
        <p:nvPicPr>
          <p:cNvPr id="2199" name="Google Shape;2199;p44"/>
          <p:cNvPicPr preferRelativeResize="0"/>
          <p:nvPr/>
        </p:nvPicPr>
        <p:blipFill>
          <a:blip r:embed="rId7">
            <a:alphaModFix amt="68000"/>
          </a:blip>
          <a:stretch>
            <a:fillRect/>
          </a:stretch>
        </p:blipFill>
        <p:spPr>
          <a:xfrm>
            <a:off x="4932995" y="1346171"/>
            <a:ext cx="1212974" cy="10203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1" name="Google Shape;2201;p44"/>
          <p:cNvPicPr preferRelativeResize="0"/>
          <p:nvPr/>
        </p:nvPicPr>
        <p:blipFill>
          <a:blip r:embed="rId8">
            <a:alphaModFix amt="83000"/>
          </a:blip>
          <a:stretch>
            <a:fillRect/>
          </a:stretch>
        </p:blipFill>
        <p:spPr>
          <a:xfrm>
            <a:off x="6910471" y="1346171"/>
            <a:ext cx="1212974" cy="1020309"/>
          </a:xfrm>
          <a:prstGeom prst="rect">
            <a:avLst/>
          </a:prstGeom>
          <a:noFill/>
          <a:ln>
            <a:noFill/>
          </a:ln>
        </p:spPr>
      </p:pic>
      <p:sp>
        <p:nvSpPr>
          <p:cNvPr id="2204" name="Google Shape;2204;p44"/>
          <p:cNvSpPr txBox="1"/>
          <p:nvPr/>
        </p:nvSpPr>
        <p:spPr>
          <a:xfrm>
            <a:off x="726674" y="2646702"/>
            <a:ext cx="1926000" cy="3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>
                <a:solidFill>
                  <a:schemeClr val="dk2"/>
                </a:solidFill>
                <a:latin typeface="+mj-ea"/>
                <a:ea typeface="+mj-ea"/>
                <a:cs typeface="Overpass Black"/>
                <a:sym typeface="Overpass Black"/>
              </a:rPr>
              <a:t>최민호</a:t>
            </a:r>
            <a:endParaRPr sz="1600" dirty="0">
              <a:solidFill>
                <a:schemeClr val="dk2"/>
              </a:solidFill>
              <a:latin typeface="+mj-ea"/>
              <a:ea typeface="+mj-ea"/>
              <a:cs typeface="Overpass Black"/>
              <a:sym typeface="Overpass Black"/>
            </a:endParaRPr>
          </a:p>
        </p:txBody>
      </p:sp>
      <p:sp>
        <p:nvSpPr>
          <p:cNvPr id="2205" name="Google Shape;2205;p44"/>
          <p:cNvSpPr txBox="1"/>
          <p:nvPr/>
        </p:nvSpPr>
        <p:spPr>
          <a:xfrm>
            <a:off x="2652924" y="2646702"/>
            <a:ext cx="1926000" cy="3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 err="1">
                <a:solidFill>
                  <a:schemeClr val="dk2"/>
                </a:solidFill>
                <a:latin typeface="+mj-ea"/>
                <a:ea typeface="+mj-ea"/>
                <a:cs typeface="Overpass Black"/>
                <a:sym typeface="Overpass Black"/>
              </a:rPr>
              <a:t>심찬영</a:t>
            </a:r>
            <a:endParaRPr sz="1600" dirty="0">
              <a:solidFill>
                <a:schemeClr val="dk2"/>
              </a:solidFill>
              <a:latin typeface="+mj-ea"/>
              <a:ea typeface="+mj-ea"/>
              <a:cs typeface="Overpass Black"/>
              <a:sym typeface="Overpass Black"/>
            </a:endParaRPr>
          </a:p>
        </p:txBody>
      </p:sp>
      <p:sp>
        <p:nvSpPr>
          <p:cNvPr id="2206" name="Google Shape;2206;p44"/>
          <p:cNvSpPr txBox="1"/>
          <p:nvPr/>
        </p:nvSpPr>
        <p:spPr>
          <a:xfrm>
            <a:off x="4578899" y="2646702"/>
            <a:ext cx="1926000" cy="3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>
                <a:solidFill>
                  <a:schemeClr val="dk2"/>
                </a:solidFill>
                <a:latin typeface="+mj-ea"/>
                <a:ea typeface="+mj-ea"/>
                <a:cs typeface="Overpass Black"/>
                <a:sym typeface="Overpass Black"/>
              </a:rPr>
              <a:t>김동호</a:t>
            </a:r>
            <a:endParaRPr sz="1600" dirty="0">
              <a:solidFill>
                <a:schemeClr val="dk2"/>
              </a:solidFill>
              <a:latin typeface="+mj-ea"/>
              <a:ea typeface="+mj-ea"/>
              <a:cs typeface="Overpass Black"/>
              <a:sym typeface="Overpass Black"/>
            </a:endParaRPr>
          </a:p>
        </p:txBody>
      </p:sp>
      <p:sp>
        <p:nvSpPr>
          <p:cNvPr id="2207" name="Google Shape;2207;p44"/>
          <p:cNvSpPr txBox="1"/>
          <p:nvPr/>
        </p:nvSpPr>
        <p:spPr>
          <a:xfrm>
            <a:off x="6553958" y="2646702"/>
            <a:ext cx="1926000" cy="3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>
                <a:solidFill>
                  <a:schemeClr val="dk2"/>
                </a:solidFill>
                <a:latin typeface="+mj-ea"/>
                <a:ea typeface="+mj-ea"/>
                <a:cs typeface="Overpass Black"/>
                <a:sym typeface="Overpass Black"/>
              </a:rPr>
              <a:t>이윤호</a:t>
            </a:r>
            <a:endParaRPr sz="1600" dirty="0">
              <a:solidFill>
                <a:schemeClr val="dk2"/>
              </a:solidFill>
              <a:latin typeface="+mj-ea"/>
              <a:ea typeface="+mj-ea"/>
              <a:cs typeface="Overpass Black"/>
              <a:sym typeface="Overpass Black"/>
            </a:endParaRPr>
          </a:p>
        </p:txBody>
      </p:sp>
      <p:sp>
        <p:nvSpPr>
          <p:cNvPr id="2208" name="Google Shape;2208;p44"/>
          <p:cNvSpPr txBox="1"/>
          <p:nvPr/>
        </p:nvSpPr>
        <p:spPr>
          <a:xfrm>
            <a:off x="6385669" y="2962755"/>
            <a:ext cx="2376194" cy="102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dk2"/>
                </a:solidFill>
                <a:latin typeface="+mj-ea"/>
                <a:ea typeface="+mj-ea"/>
                <a:cs typeface="Open Sans"/>
                <a:sym typeface="Open Sans"/>
              </a:rPr>
              <a:t>얼굴 인식 및 학습</a:t>
            </a:r>
            <a:endParaRPr lang="en-US" altLang="ko-KR" dirty="0">
              <a:solidFill>
                <a:schemeClr val="dk2"/>
              </a:solidFill>
              <a:latin typeface="+mj-ea"/>
              <a:ea typeface="+mj-ea"/>
              <a:cs typeface="Open Sans"/>
              <a:sym typeface="Open Sans"/>
            </a:endParaRPr>
          </a:p>
        </p:txBody>
      </p:sp>
      <p:pic>
        <p:nvPicPr>
          <p:cNvPr id="22" name="그림 34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46BA4FF5-22B7-4CA0-8F18-58FA043F94B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11273" y="1736904"/>
            <a:ext cx="811370" cy="337200"/>
          </a:xfrm>
          <a:prstGeom prst="rect">
            <a:avLst/>
          </a:prstGeom>
        </p:spPr>
      </p:pic>
      <p:pic>
        <p:nvPicPr>
          <p:cNvPr id="23" name="그림 6" descr="텍스트, 전자기기이(가) 표시된 사진&#10;&#10;자동 생성된 설명">
            <a:extLst>
              <a:ext uri="{FF2B5EF4-FFF2-40B4-BE49-F238E27FC236}">
                <a16:creationId xmlns:a16="http://schemas.microsoft.com/office/drawing/2014/main" id="{CDB2E6B4-8558-415A-BC0B-9E816BC5B6B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36627" y="1606674"/>
            <a:ext cx="605710" cy="597661"/>
          </a:xfrm>
          <a:prstGeom prst="rect">
            <a:avLst/>
          </a:prstGeom>
        </p:spPr>
      </p:pic>
      <p:pic>
        <p:nvPicPr>
          <p:cNvPr id="24" name="그림 5">
            <a:extLst>
              <a:ext uri="{FF2B5EF4-FFF2-40B4-BE49-F238E27FC236}">
                <a16:creationId xmlns:a16="http://schemas.microsoft.com/office/drawing/2014/main" id="{8AB4B860-F17E-4FCE-987C-75FF1019245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155336" y="1612308"/>
            <a:ext cx="920975" cy="592027"/>
          </a:xfrm>
          <a:prstGeom prst="rect">
            <a:avLst/>
          </a:prstGeom>
        </p:spPr>
      </p:pic>
      <p:pic>
        <p:nvPicPr>
          <p:cNvPr id="25" name="그림 2">
            <a:extLst>
              <a:ext uri="{FF2B5EF4-FFF2-40B4-BE49-F238E27FC236}">
                <a16:creationId xmlns:a16="http://schemas.microsoft.com/office/drawing/2014/main" id="{A5E46818-6917-43E1-853E-FC7B2474A8A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33245" y="1698950"/>
            <a:ext cx="912857" cy="505385"/>
          </a:xfrm>
          <a:prstGeom prst="rect">
            <a:avLst/>
          </a:prstGeom>
        </p:spPr>
      </p:pic>
      <p:pic>
        <p:nvPicPr>
          <p:cNvPr id="2" name="오디오 1">
            <a:hlinkClick r:id="" action="ppaction://media"/>
            <a:extLst>
              <a:ext uri="{FF2B5EF4-FFF2-40B4-BE49-F238E27FC236}">
                <a16:creationId xmlns:a16="http://schemas.microsoft.com/office/drawing/2014/main" id="{809EEB04-5E0E-BE47-B534-DA7BBE96E8D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8178800" y="4178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3225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906"/>
    </mc:Choice>
    <mc:Fallback>
      <p:transition spd="slow" advTm="199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43"/>
          <p:cNvSpPr txBox="1">
            <a:spLocks noGrp="1"/>
          </p:cNvSpPr>
          <p:nvPr>
            <p:ph type="title" idx="2"/>
          </p:nvPr>
        </p:nvSpPr>
        <p:spPr>
          <a:xfrm>
            <a:off x="-97200" y="1673700"/>
            <a:ext cx="3852000" cy="179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j-ea"/>
                <a:ea typeface="+mj-ea"/>
              </a:rPr>
              <a:t>04</a:t>
            </a:r>
            <a:endParaRPr dirty="0">
              <a:latin typeface="+mj-ea"/>
              <a:ea typeface="+mj-ea"/>
            </a:endParaRPr>
          </a:p>
        </p:txBody>
      </p:sp>
      <p:sp>
        <p:nvSpPr>
          <p:cNvPr id="2187" name="Google Shape;2187;p43"/>
          <p:cNvSpPr txBox="1">
            <a:spLocks noGrp="1"/>
          </p:cNvSpPr>
          <p:nvPr>
            <p:ph type="ctrTitle"/>
          </p:nvPr>
        </p:nvSpPr>
        <p:spPr>
          <a:xfrm>
            <a:off x="3266724" y="2175300"/>
            <a:ext cx="3852000" cy="79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ko-KR" altLang="en-US" dirty="0">
                <a:latin typeface="+mj-ea"/>
                <a:ea typeface="+mj-ea"/>
              </a:rPr>
              <a:t>개발 내용</a:t>
            </a:r>
            <a:endParaRPr lang="ko-KR" altLang="en" dirty="0">
              <a:latin typeface="+mj-ea"/>
              <a:ea typeface="+mj-ea"/>
            </a:endParaRPr>
          </a:p>
        </p:txBody>
      </p:sp>
      <p:pic>
        <p:nvPicPr>
          <p:cNvPr id="2" name="오디오 1">
            <a:hlinkClick r:id="" action="ppaction://media"/>
            <a:extLst>
              <a:ext uri="{FF2B5EF4-FFF2-40B4-BE49-F238E27FC236}">
                <a16:creationId xmlns:a16="http://schemas.microsoft.com/office/drawing/2014/main" id="{33F2EDA5-C845-0F4E-8CA2-25DA6553F7D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8800" y="4178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9732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335"/>
    </mc:Choice>
    <mc:Fallback>
      <p:transition spd="slow" advTm="73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Aqua Marketing Plan by Slidego">
  <a:themeElements>
    <a:clrScheme name="Simple Light">
      <a:dk1>
        <a:srgbClr val="434343"/>
      </a:dk1>
      <a:lt1>
        <a:srgbClr val="FFFFFF"/>
      </a:lt1>
      <a:dk2>
        <a:srgbClr val="073763"/>
      </a:dk2>
      <a:lt2>
        <a:srgbClr val="3D85C6"/>
      </a:lt2>
      <a:accent1>
        <a:srgbClr val="3D85C6"/>
      </a:accent1>
      <a:accent2>
        <a:srgbClr val="B6D7A8"/>
      </a:accent2>
      <a:accent3>
        <a:srgbClr val="9FC5E8"/>
      </a:accent3>
      <a:accent4>
        <a:srgbClr val="9EDCD9"/>
      </a:accent4>
      <a:accent5>
        <a:srgbClr val="93C47D"/>
      </a:accent5>
      <a:accent6>
        <a:srgbClr val="6FA8DC"/>
      </a:accent6>
      <a:hlink>
        <a:srgbClr val="07376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857</TotalTime>
  <Words>827</Words>
  <Application>Microsoft Macintosh PowerPoint</Application>
  <PresentationFormat>화면 슬라이드 쇼(16:9)</PresentationFormat>
  <Paragraphs>147</Paragraphs>
  <Slides>25</Slides>
  <Notes>25</Notes>
  <HiddenSlides>0</HiddenSlides>
  <MMClips>27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2" baseType="lpstr">
      <vt:lpstr>Open Sans</vt:lpstr>
      <vt:lpstr>Fira Sans Extra Condensed Medium</vt:lpstr>
      <vt:lpstr>Overpass Black</vt:lpstr>
      <vt:lpstr>HY헤드라인M</vt:lpstr>
      <vt:lpstr>Arial</vt:lpstr>
      <vt:lpstr>맑은 고딕</vt:lpstr>
      <vt:lpstr>Aqua Marketing Plan by Slidego</vt:lpstr>
      <vt:lpstr>Smart CCTV</vt:lpstr>
      <vt:lpstr>목차</vt:lpstr>
      <vt:lpstr>01</vt:lpstr>
      <vt:lpstr>PowerPoint 프레젠테이션</vt:lpstr>
      <vt:lpstr>02</vt:lpstr>
      <vt:lpstr>Server</vt:lpstr>
      <vt:lpstr>03</vt:lpstr>
      <vt:lpstr>PowerPoint 프레젠테이션</vt:lpstr>
      <vt:lpstr>04</vt:lpstr>
      <vt:lpstr>서버 개발 내용</vt:lpstr>
      <vt:lpstr>APP 개발 내용</vt:lpstr>
      <vt:lpstr>ESP32 CAM 개발 내용</vt:lpstr>
      <vt:lpstr>얼굴 인식 및 학습 개발 내용</vt:lpstr>
      <vt:lpstr>하드웨어 사진</vt:lpstr>
      <vt:lpstr>설치 사진</vt:lpstr>
      <vt:lpstr>05</vt:lpstr>
      <vt:lpstr>침입자 발견 시나리오</vt:lpstr>
      <vt:lpstr>침입자 발견 영상</vt:lpstr>
      <vt:lpstr>사용자 등록 시나리오</vt:lpstr>
      <vt:lpstr>침입자 없음 영상</vt:lpstr>
      <vt:lpstr>06</vt:lpstr>
      <vt:lpstr>기대효과</vt:lpstr>
      <vt:lpstr>개선 방향</vt:lpstr>
      <vt:lpstr>Q &amp; A</vt:lpstr>
      <vt:lpstr>Thank You 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asasdf</dc:title>
  <dc:creator>User</dc:creator>
  <cp:lastModifiedBy>심찬영</cp:lastModifiedBy>
  <cp:revision>56</cp:revision>
  <dcterms:modified xsi:type="dcterms:W3CDTF">2021-06-08T13:40:04Z</dcterms:modified>
</cp:coreProperties>
</file>